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Volledige frame-opname van palmbomen 's nachts">
            <a:extLst>
              <a:ext uri="{FF2B5EF4-FFF2-40B4-BE49-F238E27FC236}">
                <a16:creationId xmlns:a16="http://schemas.microsoft.com/office/drawing/2014/main" id="{11D7C278-32FC-66B6-4800-5BBD4C21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6A839-88E5-EB52-832D-80C24536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en-BE" sz="8000" dirty="0">
                <a:solidFill>
                  <a:srgbClr val="FFFFFF"/>
                </a:solidFill>
              </a:rPr>
              <a:t>Het </a:t>
            </a:r>
            <a:r>
              <a:rPr lang="en-BE" sz="8000" dirty="0" err="1">
                <a:solidFill>
                  <a:srgbClr val="FFFFFF"/>
                </a:solidFill>
              </a:rPr>
              <a:t>onderhouden</a:t>
            </a:r>
            <a:r>
              <a:rPr lang="en-BE" sz="8000" dirty="0">
                <a:solidFill>
                  <a:srgbClr val="FFFFFF"/>
                </a:solidFill>
              </a:rPr>
              <a:t> van </a:t>
            </a:r>
            <a:r>
              <a:rPr lang="en-BE" sz="8000" dirty="0" err="1">
                <a:solidFill>
                  <a:srgbClr val="FFFFFF"/>
                </a:solidFill>
              </a:rPr>
              <a:t>kamerplanten</a:t>
            </a:r>
            <a:r>
              <a:rPr lang="en-BE" sz="8000" dirty="0">
                <a:solidFill>
                  <a:srgbClr val="FFFFFF"/>
                </a:solidFill>
              </a:rPr>
              <a:t> </a:t>
            </a:r>
            <a:r>
              <a:rPr lang="en-BE" sz="8000" dirty="0" err="1">
                <a:solidFill>
                  <a:srgbClr val="FFFFFF"/>
                </a:solidFill>
              </a:rPr>
              <a:t>automatiseren</a:t>
            </a:r>
            <a:endParaRPr lang="nl-BE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97E4-8D24-D89D-03BE-7973594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003687"/>
            <a:ext cx="9929231" cy="892068"/>
          </a:xfrm>
        </p:spPr>
        <p:txBody>
          <a:bodyPr anchor="b">
            <a:normAutofit/>
          </a:bodyPr>
          <a:lstStyle/>
          <a:p>
            <a:pPr algn="r"/>
            <a:r>
              <a:rPr lang="en-BE" dirty="0">
                <a:solidFill>
                  <a:srgbClr val="FFFFFF"/>
                </a:solidFill>
              </a:rPr>
              <a:t>Eduard Smet 6TW</a:t>
            </a:r>
            <a:endParaRPr lang="nl-BE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Inhoud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BE" dirty="0"/>
              <a:t>Het </a:t>
            </a:r>
            <a:r>
              <a:rPr lang="en-BE" dirty="0" err="1"/>
              <a:t>onderwerp</a:t>
            </a:r>
            <a:endParaRPr lang="en-BE" dirty="0"/>
          </a:p>
          <a:p>
            <a:pPr lvl="1"/>
            <a:r>
              <a:rPr lang="en-BE" dirty="0"/>
              <a:t>De </a:t>
            </a:r>
            <a:r>
              <a:rPr lang="en-BE" dirty="0" err="1"/>
              <a:t>onderzoeksvraag</a:t>
            </a:r>
            <a:endParaRPr lang="en-BE" dirty="0"/>
          </a:p>
          <a:p>
            <a:pPr lvl="1"/>
            <a:r>
              <a:rPr lang="en-BE" dirty="0" err="1"/>
              <a:t>Toelichting</a:t>
            </a:r>
            <a:r>
              <a:rPr lang="en-BE" dirty="0"/>
              <a:t> </a:t>
            </a:r>
            <a:r>
              <a:rPr lang="en-BE" dirty="0" err="1"/>
              <a:t>maatschappelijke</a:t>
            </a:r>
            <a:r>
              <a:rPr lang="en-BE" dirty="0"/>
              <a:t> </a:t>
            </a:r>
            <a:r>
              <a:rPr lang="en-BE" dirty="0" err="1"/>
              <a:t>relevantie</a:t>
            </a:r>
            <a:endParaRPr lang="en-BE" dirty="0"/>
          </a:p>
          <a:p>
            <a:pPr lvl="1"/>
            <a:r>
              <a:rPr lang="en-BE" dirty="0" err="1"/>
              <a:t>Toelichting</a:t>
            </a:r>
            <a:r>
              <a:rPr lang="en-BE" dirty="0"/>
              <a:t> </a:t>
            </a:r>
            <a:r>
              <a:rPr lang="en-BE" dirty="0" err="1"/>
              <a:t>keuze</a:t>
            </a:r>
            <a:endParaRPr lang="en-BE" dirty="0"/>
          </a:p>
          <a:p>
            <a:pPr lvl="1"/>
            <a:r>
              <a:rPr lang="en-BE" dirty="0" err="1"/>
              <a:t>Toelichting</a:t>
            </a:r>
            <a:r>
              <a:rPr lang="en-BE" dirty="0"/>
              <a:t> </a:t>
            </a:r>
            <a:r>
              <a:rPr lang="en-BE" dirty="0" err="1"/>
              <a:t>oplossing</a:t>
            </a:r>
            <a:endParaRPr lang="en-BE" dirty="0"/>
          </a:p>
          <a:p>
            <a:pPr lvl="1"/>
            <a:r>
              <a:rPr lang="en-BE" dirty="0" err="1"/>
              <a:t>Huidige</a:t>
            </a:r>
            <a:r>
              <a:rPr lang="en-BE" dirty="0"/>
              <a:t> </a:t>
            </a:r>
            <a:r>
              <a:rPr lang="en-BE" dirty="0" err="1"/>
              <a:t>hypothese</a:t>
            </a:r>
            <a:endParaRPr lang="en-BE" dirty="0"/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De </a:t>
            </a:r>
            <a:r>
              <a:rPr lang="en-BE" dirty="0" err="1"/>
              <a:t>theorie</a:t>
            </a:r>
            <a:endParaRPr lang="en-BE" dirty="0"/>
          </a:p>
          <a:p>
            <a:pPr lvl="1"/>
            <a:r>
              <a:rPr lang="en-BE" dirty="0"/>
              <a:t>De plant</a:t>
            </a:r>
          </a:p>
          <a:p>
            <a:pPr lvl="1"/>
            <a:r>
              <a:rPr lang="en-BE" dirty="0"/>
              <a:t>De </a:t>
            </a:r>
            <a:r>
              <a:rPr lang="en-BE" dirty="0" err="1"/>
              <a:t>meetbare</a:t>
            </a:r>
            <a:r>
              <a:rPr lang="en-BE" dirty="0"/>
              <a:t> </a:t>
            </a:r>
            <a:r>
              <a:rPr lang="en-BE" dirty="0" err="1"/>
              <a:t>factoren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086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Inhoud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BE" dirty="0"/>
              <a:t>De </a:t>
            </a:r>
            <a:r>
              <a:rPr lang="en-BE" dirty="0" err="1"/>
              <a:t>praktische</a:t>
            </a:r>
            <a:r>
              <a:rPr lang="en-BE" dirty="0"/>
              <a:t> </a:t>
            </a:r>
            <a:r>
              <a:rPr lang="en-BE" dirty="0" err="1"/>
              <a:t>proef</a:t>
            </a:r>
            <a:endParaRPr lang="en-BE" dirty="0"/>
          </a:p>
          <a:p>
            <a:pPr lvl="1"/>
            <a:r>
              <a:rPr lang="en-BE" dirty="0"/>
              <a:t>De </a:t>
            </a:r>
            <a:r>
              <a:rPr lang="en-BE" dirty="0" err="1"/>
              <a:t>methode</a:t>
            </a:r>
            <a:endParaRPr lang="en-BE" dirty="0"/>
          </a:p>
          <a:p>
            <a:pPr lvl="1"/>
            <a:r>
              <a:rPr lang="en-BE" dirty="0"/>
              <a:t>De </a:t>
            </a:r>
            <a:r>
              <a:rPr lang="en-BE" dirty="0" err="1"/>
              <a:t>huidige</a:t>
            </a:r>
            <a:r>
              <a:rPr lang="en-BE" dirty="0"/>
              <a:t> </a:t>
            </a:r>
            <a:r>
              <a:rPr lang="en-BE" dirty="0" err="1"/>
              <a:t>voortgang</a:t>
            </a:r>
            <a:endParaRPr lang="en-BE" dirty="0"/>
          </a:p>
          <a:p>
            <a:pPr lvl="1"/>
            <a:r>
              <a:rPr lang="en-BE" dirty="0"/>
              <a:t>De </a:t>
            </a:r>
            <a:r>
              <a:rPr lang="en-BE" dirty="0" err="1"/>
              <a:t>moeilijkheden</a:t>
            </a:r>
            <a:endParaRPr lang="en-BE" dirty="0"/>
          </a:p>
          <a:p>
            <a:pPr marL="342900" indent="-342900">
              <a:buFont typeface="+mj-lt"/>
              <a:buAutoNum type="arabicPeriod" startAt="3"/>
            </a:pPr>
            <a:r>
              <a:rPr lang="en-BE" dirty="0" err="1"/>
              <a:t>Voorlopige</a:t>
            </a:r>
            <a:r>
              <a:rPr lang="en-BE" dirty="0"/>
              <a:t> </a:t>
            </a:r>
            <a:r>
              <a:rPr lang="en-BE" dirty="0" err="1"/>
              <a:t>conclusies</a:t>
            </a:r>
            <a:endParaRPr lang="en-BE" dirty="0"/>
          </a:p>
          <a:p>
            <a:pPr lvl="1"/>
            <a:r>
              <a:rPr lang="en-BE" dirty="0"/>
              <a:t>Wat </a:t>
            </a:r>
            <a:r>
              <a:rPr lang="en-BE" dirty="0" err="1"/>
              <a:t>ik</a:t>
            </a:r>
            <a:r>
              <a:rPr lang="en-BE" dirty="0"/>
              <a:t> al </a:t>
            </a:r>
            <a:r>
              <a:rPr lang="en-BE" dirty="0" err="1"/>
              <a:t>heb</a:t>
            </a:r>
            <a:r>
              <a:rPr lang="en-BE" dirty="0"/>
              <a:t> </a:t>
            </a:r>
            <a:r>
              <a:rPr lang="en-BE" dirty="0" err="1"/>
              <a:t>bijgeleerd</a:t>
            </a:r>
            <a:endParaRPr lang="en-BE" dirty="0"/>
          </a:p>
          <a:p>
            <a:pPr lvl="1"/>
            <a:r>
              <a:rPr lang="en-BE" dirty="0"/>
              <a:t>Wat </a:t>
            </a:r>
            <a:r>
              <a:rPr lang="en-BE" dirty="0" err="1"/>
              <a:t>ik</a:t>
            </a:r>
            <a:r>
              <a:rPr lang="en-BE" dirty="0"/>
              <a:t> </a:t>
            </a:r>
            <a:r>
              <a:rPr lang="en-BE" dirty="0" err="1"/>
              <a:t>nog</a:t>
            </a:r>
            <a:r>
              <a:rPr lang="en-BE" dirty="0"/>
              <a:t> </a:t>
            </a:r>
            <a:r>
              <a:rPr lang="en-BE" dirty="0" err="1"/>
              <a:t>moet</a:t>
            </a:r>
            <a:r>
              <a:rPr lang="en-BE" dirty="0"/>
              <a:t> </a:t>
            </a:r>
            <a:r>
              <a:rPr lang="en-BE" dirty="0" err="1"/>
              <a:t>doen</a:t>
            </a:r>
            <a:endParaRPr lang="en-BE" dirty="0"/>
          </a:p>
          <a:p>
            <a:pPr lvl="1"/>
            <a:r>
              <a:rPr lang="en-BE" dirty="0" err="1"/>
              <a:t>Zelfreflectie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1707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6E5D-F63B-5AD9-5625-F48A199B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1. Het </a:t>
            </a:r>
            <a:r>
              <a:rPr lang="en-BE" dirty="0" err="1"/>
              <a:t>onderwerp</a:t>
            </a:r>
            <a:br>
              <a:rPr lang="en-BE" dirty="0"/>
            </a:b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AD41-31E2-F167-8562-15A4DD17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u="sng" dirty="0"/>
              <a:t>De </a:t>
            </a:r>
            <a:r>
              <a:rPr lang="en-BE" u="sng" dirty="0" err="1"/>
              <a:t>onderzoeksvraag</a:t>
            </a:r>
            <a:r>
              <a:rPr lang="en-BE" u="sng" dirty="0"/>
              <a:t>:</a:t>
            </a:r>
            <a:r>
              <a:rPr lang="en-BE" dirty="0"/>
              <a:t> Hoe </a:t>
            </a:r>
            <a:r>
              <a:rPr lang="en-BE" dirty="0" err="1"/>
              <a:t>kan</a:t>
            </a:r>
            <a:r>
              <a:rPr lang="en-BE" dirty="0"/>
              <a:t> je het </a:t>
            </a:r>
            <a:r>
              <a:rPr lang="en-BE" dirty="0" err="1"/>
              <a:t>onderhouden</a:t>
            </a:r>
            <a:r>
              <a:rPr lang="en-BE" dirty="0"/>
              <a:t> van </a:t>
            </a:r>
            <a:r>
              <a:rPr lang="en-BE" dirty="0" err="1"/>
              <a:t>kamerplanten</a:t>
            </a:r>
            <a:r>
              <a:rPr lang="en-BE" dirty="0"/>
              <a:t> </a:t>
            </a:r>
            <a:r>
              <a:rPr lang="en-BE" dirty="0" err="1"/>
              <a:t>automatiseren</a:t>
            </a:r>
            <a:r>
              <a:rPr lang="en-BE" dirty="0"/>
              <a:t>?</a:t>
            </a:r>
          </a:p>
          <a:p>
            <a:r>
              <a:rPr lang="en-BE" u="sng" dirty="0"/>
              <a:t>De </a:t>
            </a:r>
            <a:r>
              <a:rPr lang="en-BE" u="sng" dirty="0" err="1"/>
              <a:t>maatschappelijke</a:t>
            </a:r>
            <a:r>
              <a:rPr lang="en-BE" u="sng" dirty="0"/>
              <a:t> </a:t>
            </a:r>
            <a:r>
              <a:rPr lang="en-BE" u="sng" dirty="0" err="1"/>
              <a:t>relevantie</a:t>
            </a:r>
            <a:r>
              <a:rPr lang="en-BE" u="sng"/>
              <a:t>:</a:t>
            </a:r>
            <a:r>
              <a:rPr lang="en-BE"/>
              <a:t> LI</a:t>
            </a:r>
            <a:endParaRPr lang="nl-BE" u="sng" dirty="0"/>
          </a:p>
        </p:txBody>
      </p:sp>
    </p:spTree>
    <p:extLst>
      <p:ext uri="{BB962C8B-B14F-4D97-AF65-F5344CB8AC3E}">
        <p14:creationId xmlns:p14="http://schemas.microsoft.com/office/powerpoint/2010/main" val="293469517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BjornVTI</vt:lpstr>
      <vt:lpstr>Het onderhouden van kamerplanten automatiseren</vt:lpstr>
      <vt:lpstr>Inhoud</vt:lpstr>
      <vt:lpstr>Inhoud</vt:lpstr>
      <vt:lpstr>1. Het onderwerp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onderhouden van kamerplanten automatiseren</dc:title>
  <dc:creator>Eduard Smet</dc:creator>
  <cp:lastModifiedBy>Eduard Smet</cp:lastModifiedBy>
  <cp:revision>1</cp:revision>
  <dcterms:created xsi:type="dcterms:W3CDTF">2023-01-09T09:28:48Z</dcterms:created>
  <dcterms:modified xsi:type="dcterms:W3CDTF">2023-01-09T10:12:05Z</dcterms:modified>
</cp:coreProperties>
</file>