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7"/>
  </p:notesMasterIdLst>
  <p:sldIdLst>
    <p:sldId id="256" r:id="rId2"/>
    <p:sldId id="257" r:id="rId3"/>
    <p:sldId id="265" r:id="rId4"/>
    <p:sldId id="269" r:id="rId5"/>
    <p:sldId id="279" r:id="rId6"/>
    <p:sldId id="271" r:id="rId7"/>
    <p:sldId id="274" r:id="rId8"/>
    <p:sldId id="275" r:id="rId9"/>
    <p:sldId id="276" r:id="rId10"/>
    <p:sldId id="277" r:id="rId11"/>
    <p:sldId id="273" r:id="rId12"/>
    <p:sldId id="288" r:id="rId13"/>
    <p:sldId id="289" r:id="rId14"/>
    <p:sldId id="287" r:id="rId15"/>
    <p:sldId id="297" r:id="rId16"/>
    <p:sldId id="303" r:id="rId17"/>
    <p:sldId id="292" r:id="rId18"/>
    <p:sldId id="280" r:id="rId19"/>
    <p:sldId id="281" r:id="rId20"/>
    <p:sldId id="283" r:id="rId21"/>
    <p:sldId id="291" r:id="rId22"/>
    <p:sldId id="290" r:id="rId23"/>
    <p:sldId id="282" r:id="rId24"/>
    <p:sldId id="272" r:id="rId25"/>
    <p:sldId id="293" r:id="rId26"/>
    <p:sldId id="270" r:id="rId27"/>
    <p:sldId id="294" r:id="rId28"/>
    <p:sldId id="298" r:id="rId29"/>
    <p:sldId id="299" r:id="rId30"/>
    <p:sldId id="300" r:id="rId31"/>
    <p:sldId id="301" r:id="rId32"/>
    <p:sldId id="302" r:id="rId33"/>
    <p:sldId id="284" r:id="rId34"/>
    <p:sldId id="267" r:id="rId35"/>
    <p:sldId id="286" r:id="rId3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CD279-D642-4B48-93B1-D1AA306AE577}" v="36" dt="2023-01-31T12:38:46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Smet" userId="581b2c1f-6fdd-4ef8-98bb-64928c83cb18" providerId="ADAL" clId="{CAFBDC5C-5816-42CF-99C5-5B3638C2C622}"/>
    <pc:docChg chg="custSel modSld">
      <pc:chgData name="Eduard Smet" userId="581b2c1f-6fdd-4ef8-98bb-64928c83cb18" providerId="ADAL" clId="{CAFBDC5C-5816-42CF-99C5-5B3638C2C622}" dt="2023-01-20T10:04:36.982" v="0" actId="27636"/>
      <pc:docMkLst>
        <pc:docMk/>
      </pc:docMkLst>
      <pc:sldChg chg="modSp mod">
        <pc:chgData name="Eduard Smet" userId="581b2c1f-6fdd-4ef8-98bb-64928c83cb18" providerId="ADAL" clId="{CAFBDC5C-5816-42CF-99C5-5B3638C2C622}" dt="2023-01-20T10:04:36.982" v="0" actId="27636"/>
        <pc:sldMkLst>
          <pc:docMk/>
          <pc:sldMk cId="2308610929" sldId="257"/>
        </pc:sldMkLst>
        <pc:spChg chg="mod">
          <ac:chgData name="Eduard Smet" userId="581b2c1f-6fdd-4ef8-98bb-64928c83cb18" providerId="ADAL" clId="{CAFBDC5C-5816-42CF-99C5-5B3638C2C622}" dt="2023-01-20T10:04:36.982" v="0" actId="27636"/>
          <ac:spMkLst>
            <pc:docMk/>
            <pc:sldMk cId="2308610929" sldId="257"/>
            <ac:spMk id="3" creationId="{6E25F141-97FE-D4F8-A34E-A4989E36CF8A}"/>
          </ac:spMkLst>
        </pc:spChg>
      </pc:sldChg>
    </pc:docChg>
  </pc:docChgLst>
  <pc:docChgLst>
    <pc:chgData name="Eduard Smet" userId="2cd40547562b932f" providerId="LiveId" clId="{7B093AE7-3C45-42E5-B08F-9A0186070438}"/>
    <pc:docChg chg="undo redo custSel addSld delSld modSld sldOrd modMainMaster">
      <pc:chgData name="Eduard Smet" userId="2cd40547562b932f" providerId="LiveId" clId="{7B093AE7-3C45-42E5-B08F-9A0186070438}" dt="2023-01-30T23:56:22.568" v="5228" actId="20577"/>
      <pc:docMkLst>
        <pc:docMk/>
      </pc:docMkLst>
      <pc:sldChg chg="addSp delSp modSp mod modTransition modAnim delDesignElem">
        <pc:chgData name="Eduard Smet" userId="2cd40547562b932f" providerId="LiveId" clId="{7B093AE7-3C45-42E5-B08F-9A0186070438}" dt="2023-01-30T22:10:34.876" v="4528" actId="207"/>
        <pc:sldMkLst>
          <pc:docMk/>
          <pc:sldMk cId="3373251647" sldId="256"/>
        </pc:sldMkLst>
        <pc:spChg chg="mod">
          <ac:chgData name="Eduard Smet" userId="2cd40547562b932f" providerId="LiveId" clId="{7B093AE7-3C45-42E5-B08F-9A0186070438}" dt="2023-01-22T20:57:20.829" v="23" actId="14100"/>
          <ac:spMkLst>
            <pc:docMk/>
            <pc:sldMk cId="3373251647" sldId="256"/>
            <ac:spMk id="2" creationId="{F836A839-88E5-EB52-832D-80C245369495}"/>
          </ac:spMkLst>
        </pc:spChg>
        <pc:spChg chg="mod">
          <ac:chgData name="Eduard Smet" userId="2cd40547562b932f" providerId="LiveId" clId="{7B093AE7-3C45-42E5-B08F-9A0186070438}" dt="2023-01-23T00:38:33.227" v="803" actId="20577"/>
          <ac:spMkLst>
            <pc:docMk/>
            <pc:sldMk cId="3373251647" sldId="256"/>
            <ac:spMk id="3" creationId="{965C97E4-8D24-D89D-03BE-7973594CAE09}"/>
          </ac:spMkLst>
        </pc:spChg>
        <pc:spChg chg="mod">
          <ac:chgData name="Eduard Smet" userId="2cd40547562b932f" providerId="LiveId" clId="{7B093AE7-3C45-42E5-B08F-9A0186070438}" dt="2023-01-30T22:10:34.876" v="4528" actId="207"/>
          <ac:spMkLst>
            <pc:docMk/>
            <pc:sldMk cId="3373251647" sldId="256"/>
            <ac:spMk id="4" creationId="{6C9D2E33-ABCE-BD74-E000-25F5B55CED84}"/>
          </ac:spMkLst>
        </pc:spChg>
        <pc:spChg chg="mod">
          <ac:chgData name="Eduard Smet" userId="2cd40547562b932f" providerId="LiveId" clId="{7B093AE7-3C45-42E5-B08F-9A0186070438}" dt="2023-01-30T22:09:54.996" v="4525" actId="207"/>
          <ac:spMkLst>
            <pc:docMk/>
            <pc:sldMk cId="3373251647" sldId="256"/>
            <ac:spMk id="5" creationId="{A2749BD8-7E4B-291B-D39C-A459602B6B61}"/>
          </ac:spMkLst>
        </pc:spChg>
        <pc:spChg chg="mod">
          <ac:chgData name="Eduard Smet" userId="2cd40547562b932f" providerId="LiveId" clId="{7B093AE7-3C45-42E5-B08F-9A0186070438}" dt="2023-01-30T22:09:48.487" v="4524" actId="207"/>
          <ac:spMkLst>
            <pc:docMk/>
            <pc:sldMk cId="3373251647" sldId="256"/>
            <ac:spMk id="6" creationId="{1BF2197F-1E17-0321-7C0E-A902EC986DA7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2" creationId="{8B8AF2F4-988C-C791-C43F-485C414961D8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4" creationId="{792209DF-5D11-6D72-1984-4887D51000F4}"/>
          </ac:spMkLst>
        </pc:spChg>
        <pc:picChg chg="add mod">
          <ac:chgData name="Eduard Smet" userId="2cd40547562b932f" providerId="LiveId" clId="{7B093AE7-3C45-42E5-B08F-9A0186070438}" dt="2023-01-30T22:10:26.681" v="4527" actId="1076"/>
          <ac:picMkLst>
            <pc:docMk/>
            <pc:sldMk cId="3373251647" sldId="256"/>
            <ac:picMk id="8" creationId="{FC169488-EC73-9F80-2A07-E8275833B836}"/>
          </ac:picMkLst>
        </pc:picChg>
        <pc:picChg chg="add del">
          <ac:chgData name="Eduard Smet" userId="2cd40547562b932f" providerId="LiveId" clId="{7B093AE7-3C45-42E5-B08F-9A0186070438}" dt="2023-01-22T20:57:21.832" v="24" actId="478"/>
          <ac:picMkLst>
            <pc:docMk/>
            <pc:sldMk cId="3373251647" sldId="256"/>
            <ac:picMk id="16" creationId="{11D7C278-32FC-66B6-4800-5BBD4C218889}"/>
          </ac:picMkLst>
        </pc:picChg>
        <pc:cxnChg chg="add del">
          <ac:chgData name="Eduard Smet" userId="2cd40547562b932f" providerId="LiveId" clId="{7B093AE7-3C45-42E5-B08F-9A0186070438}" dt="2023-01-22T20:57:22.605" v="25"/>
          <ac:cxnSpMkLst>
            <pc:docMk/>
            <pc:sldMk cId="3373251647" sldId="256"/>
            <ac:cxnSpMk id="26" creationId="{1163B6C4-0500-4B1A-9149-4A6C7EDAF15F}"/>
          </ac:cxnSpMkLst>
        </pc:cxnChg>
      </pc:sldChg>
      <pc:sldChg chg="modSp mod modTransition">
        <pc:chgData name="Eduard Smet" userId="2cd40547562b932f" providerId="LiveId" clId="{7B093AE7-3C45-42E5-B08F-9A0186070438}" dt="2023-01-30T15:45:59.983" v="3674" actId="20577"/>
        <pc:sldMkLst>
          <pc:docMk/>
          <pc:sldMk cId="2308610929" sldId="257"/>
        </pc:sldMkLst>
        <pc:spChg chg="mod">
          <ac:chgData name="Eduard Smet" userId="2cd40547562b932f" providerId="LiveId" clId="{7B093AE7-3C45-42E5-B08F-9A0186070438}" dt="2023-01-23T00:45:52.533" v="878" actId="790"/>
          <ac:spMkLst>
            <pc:docMk/>
            <pc:sldMk cId="2308610929" sldId="25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15:45:59.983" v="3674" actId="20577"/>
          <ac:spMkLst>
            <pc:docMk/>
            <pc:sldMk cId="2308610929" sldId="257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4" creationId="{BE21E36D-9ADE-B65E-255D-F7D686638201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308610929" sldId="257"/>
            <ac:spMk id="5" creationId="{32D3AD75-5125-42F4-8C56-256B3E44A85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6" creationId="{92A0768E-42FB-CF56-882C-72EF5CAB8F44}"/>
          </ac:spMkLst>
        </pc:spChg>
      </pc:sldChg>
      <pc:sldChg chg="modSp del mod">
        <pc:chgData name="Eduard Smet" userId="2cd40547562b932f" providerId="LiveId" clId="{7B093AE7-3C45-42E5-B08F-9A0186070438}" dt="2023-01-22T21:23:38.777" v="36" actId="2696"/>
        <pc:sldMkLst>
          <pc:docMk/>
          <pc:sldMk cId="3517074873" sldId="258"/>
        </pc:sldMkLst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2T21:23:36.639" v="35" actId="21"/>
          <ac:spMkLst>
            <pc:docMk/>
            <pc:sldMk cId="3517074873" sldId="258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4" creationId="{0006B4CE-1968-D335-9199-0C324229184F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5" creationId="{FA65188A-982F-4AC1-2A07-31B2D75225C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6" creationId="{7B477585-CE1F-2EA6-A6A8-9BBEBDF9B964}"/>
          </ac:spMkLst>
        </pc:spChg>
      </pc:sldChg>
      <pc:sldChg chg="modSp del mod modTransition">
        <pc:chgData name="Eduard Smet" userId="2cd40547562b932f" providerId="LiveId" clId="{7B093AE7-3C45-42E5-B08F-9A0186070438}" dt="2023-01-23T01:13:39.080" v="980" actId="2696"/>
        <pc:sldMkLst>
          <pc:docMk/>
          <pc:sldMk cId="2934695177" sldId="259"/>
        </pc:sldMkLst>
        <pc:spChg chg="mod">
          <ac:chgData name="Eduard Smet" userId="2cd40547562b932f" providerId="LiveId" clId="{7B093AE7-3C45-42E5-B08F-9A0186070438}" dt="2023-01-23T00:46:03.526" v="880" actId="790"/>
          <ac:spMkLst>
            <pc:docMk/>
            <pc:sldMk cId="2934695177" sldId="259"/>
            <ac:spMk id="2" creationId="{37DB6E5D-F63B-5AD9-5625-F48A199B88F0}"/>
          </ac:spMkLst>
        </pc:spChg>
        <pc:spChg chg="mod">
          <ac:chgData name="Eduard Smet" userId="2cd40547562b932f" providerId="LiveId" clId="{7B093AE7-3C45-42E5-B08F-9A0186070438}" dt="2023-01-23T00:45:07.652" v="874" actId="790"/>
          <ac:spMkLst>
            <pc:docMk/>
            <pc:sldMk cId="2934695177" sldId="259"/>
            <ac:spMk id="3" creationId="{C622AD41-31E2-F167-8562-15A4DD1701A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4" creationId="{969F26B4-5F4F-79B2-7552-CEEFE301EA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934695177" sldId="259"/>
            <ac:spMk id="5" creationId="{4932B6EF-6175-FB9C-D503-54FBACD2C9DE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6" creationId="{69DCB2FC-1780-C6ED-001F-99A44E69F3BF}"/>
          </ac:spMkLst>
        </pc:spChg>
      </pc:sldChg>
      <pc:sldChg chg="modSp add del mod modTransition">
        <pc:chgData name="Eduard Smet" userId="2cd40547562b932f" providerId="LiveId" clId="{7B093AE7-3C45-42E5-B08F-9A0186070438}" dt="2023-01-30T16:18:31.233" v="3675" actId="2696"/>
        <pc:sldMkLst>
          <pc:docMk/>
          <pc:sldMk cId="528228046" sldId="260"/>
        </pc:sldMkLst>
        <pc:spChg chg="mod">
          <ac:chgData name="Eduard Smet" userId="2cd40547562b932f" providerId="LiveId" clId="{7B093AE7-3C45-42E5-B08F-9A0186070438}" dt="2023-01-23T00:45:59.012" v="879" actId="790"/>
          <ac:spMkLst>
            <pc:docMk/>
            <pc:sldMk cId="528228046" sldId="260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15:45:48.925" v="3668" actId="21"/>
          <ac:spMkLst>
            <pc:docMk/>
            <pc:sldMk cId="528228046" sldId="260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528228046" sldId="260"/>
            <ac:spMk id="5" creationId="{32D3AD75-5125-42F4-8C56-256B3E44A858}"/>
          </ac:spMkLst>
        </pc:spChg>
      </pc:sldChg>
      <pc:sldChg chg="modSp new del mod modTransition">
        <pc:chgData name="Eduard Smet" userId="2cd40547562b932f" providerId="LiveId" clId="{7B093AE7-3C45-42E5-B08F-9A0186070438}" dt="2023-01-23T01:13:58.439" v="983" actId="2696"/>
        <pc:sldMkLst>
          <pc:docMk/>
          <pc:sldMk cId="1181184047" sldId="261"/>
        </pc:sldMkLst>
        <pc:spChg chg="mod">
          <ac:chgData name="Eduard Smet" userId="2cd40547562b932f" providerId="LiveId" clId="{7B093AE7-3C45-42E5-B08F-9A0186070438}" dt="2023-01-23T00:46:08.111" v="881" actId="790"/>
          <ac:spMkLst>
            <pc:docMk/>
            <pc:sldMk cId="1181184047" sldId="261"/>
            <ac:spMk id="2" creationId="{1F6BE707-1325-CBE3-93BD-AA75025D34A0}"/>
          </ac:spMkLst>
        </pc:spChg>
        <pc:spChg chg="mod">
          <ac:chgData name="Eduard Smet" userId="2cd40547562b932f" providerId="LiveId" clId="{7B093AE7-3C45-42E5-B08F-9A0186070438}" dt="2023-01-23T00:45:16.311" v="875" actId="790"/>
          <ac:spMkLst>
            <pc:docMk/>
            <pc:sldMk cId="1181184047" sldId="261"/>
            <ac:spMk id="3" creationId="{E1FD7905-3987-573A-AE33-14114C847230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181184047" sldId="261"/>
            <ac:spMk id="5" creationId="{2A5BF83D-988B-8B85-3700-3D2FDE8930B7}"/>
          </ac:spMkLst>
        </pc:spChg>
      </pc:sldChg>
      <pc:sldChg chg="modSp new add del mod modTransition">
        <pc:chgData name="Eduard Smet" userId="2cd40547562b932f" providerId="LiveId" clId="{7B093AE7-3C45-42E5-B08F-9A0186070438}" dt="2023-01-23T01:14:31.767" v="988" actId="2696"/>
        <pc:sldMkLst>
          <pc:docMk/>
          <pc:sldMk cId="1667986723" sldId="262"/>
        </pc:sldMkLst>
        <pc:spChg chg="mod">
          <ac:chgData name="Eduard Smet" userId="2cd40547562b932f" providerId="LiveId" clId="{7B093AE7-3C45-42E5-B08F-9A0186070438}" dt="2023-01-23T00:46:19.076" v="882" actId="790"/>
          <ac:spMkLst>
            <pc:docMk/>
            <pc:sldMk cId="1667986723" sldId="262"/>
            <ac:spMk id="2" creationId="{124AD77B-8F9D-E5A9-54BA-D38F0F455489}"/>
          </ac:spMkLst>
        </pc:spChg>
        <pc:spChg chg="mod">
          <ac:chgData name="Eduard Smet" userId="2cd40547562b932f" providerId="LiveId" clId="{7B093AE7-3C45-42E5-B08F-9A0186070438}" dt="2023-01-23T00:45:21.779" v="876" actId="790"/>
          <ac:spMkLst>
            <pc:docMk/>
            <pc:sldMk cId="1667986723" sldId="262"/>
            <ac:spMk id="3" creationId="{C5E8A438-B1C4-E6B2-F8C1-18E7DD76FB2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667986723" sldId="262"/>
            <ac:spMk id="5" creationId="{F2BD13E6-6355-DAF9-EA5E-565B4469D33C}"/>
          </ac:spMkLst>
        </pc:spChg>
      </pc:sldChg>
      <pc:sldChg chg="modSp new del mod">
        <pc:chgData name="Eduard Smet" userId="2cd40547562b932f" providerId="LiveId" clId="{7B093AE7-3C45-42E5-B08F-9A0186070438}" dt="2023-01-23T01:14:57.378" v="991" actId="2696"/>
        <pc:sldMkLst>
          <pc:docMk/>
          <pc:sldMk cId="1432431822" sldId="263"/>
        </pc:sldMkLst>
        <pc:spChg chg="mod">
          <ac:chgData name="Eduard Smet" userId="2cd40547562b932f" providerId="LiveId" clId="{7B093AE7-3C45-42E5-B08F-9A0186070438}" dt="2023-01-23T01:10:47.711" v="926" actId="20577"/>
          <ac:spMkLst>
            <pc:docMk/>
            <pc:sldMk cId="1432431822" sldId="263"/>
            <ac:spMk id="2" creationId="{9503278F-A6AA-E11D-70DC-7ED6767D7CC9}"/>
          </ac:spMkLst>
        </pc:spChg>
        <pc:spChg chg="mod">
          <ac:chgData name="Eduard Smet" userId="2cd40547562b932f" providerId="LiveId" clId="{7B093AE7-3C45-42E5-B08F-9A0186070438}" dt="2023-01-23T01:12:27.872" v="967" actId="20577"/>
          <ac:spMkLst>
            <pc:docMk/>
            <pc:sldMk cId="1432431822" sldId="263"/>
            <ac:spMk id="3" creationId="{FA2F65E9-6FCA-FDD8-6A15-34633D6EAB03}"/>
          </ac:spMkLst>
        </pc:spChg>
      </pc:sldChg>
      <pc:sldChg chg="modSp new del mod">
        <pc:chgData name="Eduard Smet" userId="2cd40547562b932f" providerId="LiveId" clId="{7B093AE7-3C45-42E5-B08F-9A0186070438}" dt="2023-01-23T01:15:16.113" v="994" actId="2696"/>
        <pc:sldMkLst>
          <pc:docMk/>
          <pc:sldMk cId="2055498090" sldId="264"/>
        </pc:sldMkLst>
        <pc:spChg chg="mod">
          <ac:chgData name="Eduard Smet" userId="2cd40547562b932f" providerId="LiveId" clId="{7B093AE7-3C45-42E5-B08F-9A0186070438}" dt="2023-01-23T01:11:03.181" v="949" actId="20577"/>
          <ac:spMkLst>
            <pc:docMk/>
            <pc:sldMk cId="2055498090" sldId="264"/>
            <ac:spMk id="2" creationId="{F504AFDF-FD35-C1FB-5ABC-4E9904261BC6}"/>
          </ac:spMkLst>
        </pc:spChg>
      </pc:sldChg>
      <pc:sldChg chg="new del">
        <pc:chgData name="Eduard Smet" userId="2cd40547562b932f" providerId="LiveId" clId="{7B093AE7-3C45-42E5-B08F-9A0186070438}" dt="2023-01-23T01:12:56.903" v="969" actId="2696"/>
        <pc:sldMkLst>
          <pc:docMk/>
          <pc:sldMk cId="611935485" sldId="265"/>
        </pc:sldMkLst>
      </pc:sldChg>
      <pc:sldChg chg="modSp add mod">
        <pc:chgData name="Eduard Smet" userId="2cd40547562b932f" providerId="LiveId" clId="{7B093AE7-3C45-42E5-B08F-9A0186070438}" dt="2023-01-30T16:20:16.554" v="3842" actId="15"/>
        <pc:sldMkLst>
          <pc:docMk/>
          <pc:sldMk cId="2085698948" sldId="265"/>
        </pc:sldMkLst>
        <pc:spChg chg="mod">
          <ac:chgData name="Eduard Smet" userId="2cd40547562b932f" providerId="LiveId" clId="{7B093AE7-3C45-42E5-B08F-9A0186070438}" dt="2023-01-23T01:13:18.920" v="975"/>
          <ac:spMkLst>
            <pc:docMk/>
            <pc:sldMk cId="2085698948" sldId="265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16:20:16.554" v="3842" actId="15"/>
          <ac:spMkLst>
            <pc:docMk/>
            <pc:sldMk cId="2085698948" sldId="265"/>
            <ac:spMk id="3" creationId="{6E25F141-97FE-D4F8-A34E-A4989E36CF8A}"/>
          </ac:spMkLst>
        </pc:spChg>
      </pc:sldChg>
      <pc:sldChg chg="add del">
        <pc:chgData name="Eduard Smet" userId="2cd40547562b932f" providerId="LiveId" clId="{7B093AE7-3C45-42E5-B08F-9A0186070438}" dt="2023-01-23T01:13:32.037" v="978" actId="2696"/>
        <pc:sldMkLst>
          <pc:docMk/>
          <pc:sldMk cId="1374507901" sldId="266"/>
        </pc:sldMkLst>
      </pc:sldChg>
      <pc:sldChg chg="modSp add mod">
        <pc:chgData name="Eduard Smet" userId="2cd40547562b932f" providerId="LiveId" clId="{7B093AE7-3C45-42E5-B08F-9A0186070438}" dt="2023-01-23T02:40:20.688" v="3662" actId="20577"/>
        <pc:sldMkLst>
          <pc:docMk/>
          <pc:sldMk cId="3371319163" sldId="267"/>
        </pc:sldMkLst>
        <pc:spChg chg="mod">
          <ac:chgData name="Eduard Smet" userId="2cd40547562b932f" providerId="LiveId" clId="{7B093AE7-3C45-42E5-B08F-9A0186070438}" dt="2023-01-23T01:16:51.238" v="1029" actId="20577"/>
          <ac:spMkLst>
            <pc:docMk/>
            <pc:sldMk cId="3371319163" sldId="26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40:20.688" v="3662" actId="20577"/>
          <ac:spMkLst>
            <pc:docMk/>
            <pc:sldMk cId="3371319163" sldId="267"/>
            <ac:spMk id="3" creationId="{6E25F141-97FE-D4F8-A34E-A4989E36CF8A}"/>
          </ac:spMkLst>
        </pc:spChg>
      </pc:sldChg>
      <pc:sldChg chg="modSp add del mod">
        <pc:chgData name="Eduard Smet" userId="2cd40547562b932f" providerId="LiveId" clId="{7B093AE7-3C45-42E5-B08F-9A0186070438}" dt="2023-01-30T23:47:56.109" v="5169" actId="2696"/>
        <pc:sldMkLst>
          <pc:docMk/>
          <pc:sldMk cId="3732866858" sldId="268"/>
        </pc:sldMkLst>
        <pc:spChg chg="mod">
          <ac:chgData name="Eduard Smet" userId="2cd40547562b932f" providerId="LiveId" clId="{7B093AE7-3C45-42E5-B08F-9A0186070438}" dt="2023-01-23T01:15:38.914" v="1005" actId="790"/>
          <ac:spMkLst>
            <pc:docMk/>
            <pc:sldMk cId="3732866858" sldId="26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23:43.986" v="3125" actId="27636"/>
          <ac:spMkLst>
            <pc:docMk/>
            <pc:sldMk cId="3732866858" sldId="268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30T16:20:43.309" v="3852" actId="15"/>
        <pc:sldMkLst>
          <pc:docMk/>
          <pc:sldMk cId="2544947178" sldId="269"/>
        </pc:sldMkLst>
        <pc:spChg chg="mod">
          <ac:chgData name="Eduard Smet" userId="2cd40547562b932f" providerId="LiveId" clId="{7B093AE7-3C45-42E5-B08F-9A0186070438}" dt="2023-01-23T01:14:05.276" v="984"/>
          <ac:spMkLst>
            <pc:docMk/>
            <pc:sldMk cId="2544947178" sldId="269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16:20:43.309" v="3852" actId="15"/>
          <ac:spMkLst>
            <pc:docMk/>
            <pc:sldMk cId="2544947178" sldId="269"/>
            <ac:spMk id="3" creationId="{6E25F141-97FE-D4F8-A34E-A4989E36CF8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3" creationId="{F3E439D1-0FFA-F997-12D2-5297B7865BA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4" creationId="{5031D135-BCA7-477C-F429-9E551302E437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5" creationId="{C630D9B3-8989-D124-3F82-AE34E54398EC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6" creationId="{978D4540-36E2-7B18-2044-BEEFADC29D66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7" creationId="{3DEE3DBD-9B26-C009-15CD-6897CB2B4CE4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8" creationId="{C7C37F86-2005-76EA-5B5F-A1D16B699D00}"/>
          </ac:spMkLst>
        </pc:sp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7" creationId="{22AA3C0D-8757-22BB-164B-E5559A781E6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8" creationId="{C069D5C5-F1A3-6E9C-C2EB-A317B18E20BB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9" creationId="{29458D32-E12B-A8C5-9375-CF424A16EA2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0" creationId="{EE696913-6DDC-D990-BF1F-41F7CE1E6AB7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1" creationId="{AB275553-AA2A-A4E6-0541-997723E93836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2" creationId="{835187CB-6434-4901-CA89-1EBD68E30357}"/>
          </ac:picMkLst>
        </pc:picChg>
        <pc:picChg chg="add mod">
          <ac:chgData name="Eduard Smet" userId="2cd40547562b932f" providerId="LiveId" clId="{7B093AE7-3C45-42E5-B08F-9A0186070438}" dt="2023-01-23T01:53:03.556" v="1664" actId="1076"/>
          <ac:picMkLst>
            <pc:docMk/>
            <pc:sldMk cId="2544947178" sldId="269"/>
            <ac:picMk id="19" creationId="{ACCB1BE5-7DBF-216E-D1D6-3C9064DBB459}"/>
          </ac:picMkLst>
        </pc:picChg>
      </pc:sldChg>
      <pc:sldChg chg="addSp delSp modSp add mod ord">
        <pc:chgData name="Eduard Smet" userId="2cd40547562b932f" providerId="LiveId" clId="{7B093AE7-3C45-42E5-B08F-9A0186070438}" dt="2023-01-30T23:50:10.224" v="5180" actId="790"/>
        <pc:sldMkLst>
          <pc:docMk/>
          <pc:sldMk cId="1181276330" sldId="270"/>
        </pc:sldMkLst>
        <pc:spChg chg="mod">
          <ac:chgData name="Eduard Smet" userId="2cd40547562b932f" providerId="LiveId" clId="{7B093AE7-3C45-42E5-B08F-9A0186070438}" dt="2023-01-30T23:50:10.224" v="5180" actId="790"/>
          <ac:spMkLst>
            <pc:docMk/>
            <pc:sldMk cId="1181276330" sldId="270"/>
            <ac:spMk id="2" creationId="{5A7265BD-9D76-B2B4-E1E4-0AA01C3A3E1F}"/>
          </ac:spMkLst>
        </pc:spChg>
        <pc:spChg chg="del mod">
          <ac:chgData name="Eduard Smet" userId="2cd40547562b932f" providerId="LiveId" clId="{7B093AE7-3C45-42E5-B08F-9A0186070438}" dt="2023-01-30T23:49:25.335" v="5172" actId="478"/>
          <ac:spMkLst>
            <pc:docMk/>
            <pc:sldMk cId="1181276330" sldId="270"/>
            <ac:spMk id="3" creationId="{6E25F141-97FE-D4F8-A34E-A4989E36CF8A}"/>
          </ac:spMkLst>
        </pc:spChg>
        <pc:spChg chg="add del mod">
          <ac:chgData name="Eduard Smet" userId="2cd40547562b932f" providerId="LiveId" clId="{7B093AE7-3C45-42E5-B08F-9A0186070438}" dt="2023-01-30T23:49:31.234" v="5173" actId="478"/>
          <ac:spMkLst>
            <pc:docMk/>
            <pc:sldMk cId="1181276330" sldId="270"/>
            <ac:spMk id="8" creationId="{61593B1B-079B-3510-0B2C-44C672674D4B}"/>
          </ac:spMkLst>
        </pc:spChg>
        <pc:picChg chg="add mod modCrop">
          <ac:chgData name="Eduard Smet" userId="2cd40547562b932f" providerId="LiveId" clId="{7B093AE7-3C45-42E5-B08F-9A0186070438}" dt="2023-01-30T23:49:46.461" v="5178" actId="732"/>
          <ac:picMkLst>
            <pc:docMk/>
            <pc:sldMk cId="1181276330" sldId="270"/>
            <ac:picMk id="10" creationId="{B6162AF1-5409-A231-8E78-954627F0B34C}"/>
          </ac:picMkLst>
        </pc:picChg>
      </pc:sldChg>
      <pc:sldChg chg="addSp modSp add mod">
        <pc:chgData name="Eduard Smet" userId="2cd40547562b932f" providerId="LiveId" clId="{7B093AE7-3C45-42E5-B08F-9A0186070438}" dt="2023-01-30T21:02:24.960" v="3950" actId="20577"/>
        <pc:sldMkLst>
          <pc:docMk/>
          <pc:sldMk cId="1683592126" sldId="271"/>
        </pc:sldMkLst>
        <pc:spChg chg="mod">
          <ac:chgData name="Eduard Smet" userId="2cd40547562b932f" providerId="LiveId" clId="{7B093AE7-3C45-42E5-B08F-9A0186070438}" dt="2023-01-30T21:02:24.960" v="3950" actId="20577"/>
          <ac:spMkLst>
            <pc:docMk/>
            <pc:sldMk cId="1683592126" sldId="271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1:44:22.678" v="1380" actId="14100"/>
          <ac:picMkLst>
            <pc:docMk/>
            <pc:sldMk cId="1683592126" sldId="271"/>
            <ac:picMk id="7" creationId="{E6EFA5D0-479D-62CB-2316-2B88A06444E6}"/>
          </ac:picMkLst>
        </pc:picChg>
      </pc:sldChg>
      <pc:sldChg chg="addSp modSp add mod ord">
        <pc:chgData name="Eduard Smet" userId="2cd40547562b932f" providerId="LiveId" clId="{7B093AE7-3C45-42E5-B08F-9A0186070438}" dt="2023-01-30T23:44:39.540" v="5076" actId="11"/>
        <pc:sldMkLst>
          <pc:docMk/>
          <pc:sldMk cId="943185572" sldId="272"/>
        </pc:sldMkLst>
        <pc:spChg chg="mod">
          <ac:chgData name="Eduard Smet" userId="2cd40547562b932f" providerId="LiveId" clId="{7B093AE7-3C45-42E5-B08F-9A0186070438}" dt="2023-01-30T21:06:55.541" v="4286"/>
          <ac:spMkLst>
            <pc:docMk/>
            <pc:sldMk cId="943185572" sldId="272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23:44:39.540" v="5076" actId="11"/>
          <ac:spMkLst>
            <pc:docMk/>
            <pc:sldMk cId="943185572" sldId="27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43.280" v="2544" actId="1076"/>
          <ac:picMkLst>
            <pc:docMk/>
            <pc:sldMk cId="943185572" sldId="272"/>
            <ac:picMk id="7" creationId="{DB7BA2C3-6632-CA64-98E5-90F602E66D86}"/>
          </ac:picMkLst>
        </pc:picChg>
      </pc:sldChg>
      <pc:sldChg chg="addSp modSp add mod">
        <pc:chgData name="Eduard Smet" userId="2cd40547562b932f" providerId="LiveId" clId="{7B093AE7-3C45-42E5-B08F-9A0186070438}" dt="2023-01-30T23:11:57.446" v="4972" actId="20577"/>
        <pc:sldMkLst>
          <pc:docMk/>
          <pc:sldMk cId="745126630" sldId="273"/>
        </pc:sldMkLst>
        <pc:spChg chg="mod">
          <ac:chgData name="Eduard Smet" userId="2cd40547562b932f" providerId="LiveId" clId="{7B093AE7-3C45-42E5-B08F-9A0186070438}" dt="2023-01-23T01:48:33.490" v="1458" actId="1076"/>
          <ac:spMkLst>
            <pc:docMk/>
            <pc:sldMk cId="745126630" sldId="273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23:11:57.446" v="4972" actId="20577"/>
          <ac:spMkLst>
            <pc:docMk/>
            <pc:sldMk cId="745126630" sldId="273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30T22:06:51.111" v="4508" actId="1076"/>
          <ac:picMkLst>
            <pc:docMk/>
            <pc:sldMk cId="745126630" sldId="273"/>
            <ac:picMk id="7" creationId="{C1FA8966-60C5-2D89-FE3F-DE38EBAA4017}"/>
          </ac:picMkLst>
        </pc:picChg>
      </pc:sldChg>
      <pc:sldChg chg="addSp delSp modSp add mod">
        <pc:chgData name="Eduard Smet" userId="2cd40547562b932f" providerId="LiveId" clId="{7B093AE7-3C45-42E5-B08F-9A0186070438}" dt="2023-01-30T21:51:52.221" v="4368" actId="20577"/>
        <pc:sldMkLst>
          <pc:docMk/>
          <pc:sldMk cId="244971730" sldId="274"/>
        </pc:sldMkLst>
        <pc:spChg chg="mod">
          <ac:chgData name="Eduard Smet" userId="2cd40547562b932f" providerId="LiveId" clId="{7B093AE7-3C45-42E5-B08F-9A0186070438}" dt="2023-01-30T21:51:52.221" v="4368" actId="20577"/>
          <ac:spMkLst>
            <pc:docMk/>
            <pc:sldMk cId="244971730" sldId="274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6.262" v="1437" actId="478"/>
          <ac:picMkLst>
            <pc:docMk/>
            <pc:sldMk cId="244971730" sldId="274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39.788" v="1442" actId="1076"/>
          <ac:picMkLst>
            <pc:docMk/>
            <pc:sldMk cId="244971730" sldId="274"/>
            <ac:picMk id="8" creationId="{F13930FD-1F0E-3867-6DDE-956F5FDA174E}"/>
          </ac:picMkLst>
        </pc:picChg>
      </pc:sldChg>
      <pc:sldChg chg="addSp delSp modSp add mod">
        <pc:chgData name="Eduard Smet" userId="2cd40547562b932f" providerId="LiveId" clId="{7B093AE7-3C45-42E5-B08F-9A0186070438}" dt="2023-01-30T21:04:02.142" v="4141" actId="20577"/>
        <pc:sldMkLst>
          <pc:docMk/>
          <pc:sldMk cId="684901069" sldId="275"/>
        </pc:sldMkLst>
        <pc:spChg chg="mod">
          <ac:chgData name="Eduard Smet" userId="2cd40547562b932f" providerId="LiveId" clId="{7B093AE7-3C45-42E5-B08F-9A0186070438}" dt="2023-01-30T21:04:02.142" v="4141" actId="20577"/>
          <ac:spMkLst>
            <pc:docMk/>
            <pc:sldMk cId="684901069" sldId="275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7.960" v="1438" actId="478"/>
          <ac:picMkLst>
            <pc:docMk/>
            <pc:sldMk cId="684901069" sldId="275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53.635" v="1444" actId="1076"/>
          <ac:picMkLst>
            <pc:docMk/>
            <pc:sldMk cId="684901069" sldId="275"/>
            <ac:picMk id="8" creationId="{29F4C569-2BDC-4EAC-C6BC-8EC05BE5773C}"/>
          </ac:picMkLst>
        </pc:picChg>
      </pc:sldChg>
      <pc:sldChg chg="addSp delSp modSp add mod">
        <pc:chgData name="Eduard Smet" userId="2cd40547562b932f" providerId="LiveId" clId="{7B093AE7-3C45-42E5-B08F-9A0186070438}" dt="2023-01-30T23:38:52.463" v="5035" actId="20577"/>
        <pc:sldMkLst>
          <pc:docMk/>
          <pc:sldMk cId="660447279" sldId="276"/>
        </pc:sldMkLst>
        <pc:spChg chg="mod">
          <ac:chgData name="Eduard Smet" userId="2cd40547562b932f" providerId="LiveId" clId="{7B093AE7-3C45-42E5-B08F-9A0186070438}" dt="2023-01-30T23:06:14.659" v="4800" actId="20577"/>
          <ac:spMkLst>
            <pc:docMk/>
            <pc:sldMk cId="660447279" sldId="276"/>
            <ac:spMk id="3" creationId="{6E25F141-97FE-D4F8-A34E-A4989E36CF8A}"/>
          </ac:spMkLst>
        </pc:spChg>
        <pc:spChg chg="add mod">
          <ac:chgData name="Eduard Smet" userId="2cd40547562b932f" providerId="LiveId" clId="{7B093AE7-3C45-42E5-B08F-9A0186070438}" dt="2023-01-30T23:06:01.509" v="4792" actId="20577"/>
          <ac:spMkLst>
            <pc:docMk/>
            <pc:sldMk cId="660447279" sldId="276"/>
            <ac:spMk id="10" creationId="{DE006221-4B87-3FC2-0085-297332E66F11}"/>
          </ac:spMkLst>
        </pc:spChg>
        <pc:spChg chg="add mod">
          <ac:chgData name="Eduard Smet" userId="2cd40547562b932f" providerId="LiveId" clId="{7B093AE7-3C45-42E5-B08F-9A0186070438}" dt="2023-01-30T23:38:52.463" v="5035" actId="20577"/>
          <ac:spMkLst>
            <pc:docMk/>
            <pc:sldMk cId="660447279" sldId="276"/>
            <ac:spMk id="11" creationId="{F33648CB-D1C2-4935-735B-98CEBC038014}"/>
          </ac:spMkLst>
        </pc:spChg>
        <pc:picChg chg="del">
          <ac:chgData name="Eduard Smet" userId="2cd40547562b932f" providerId="LiveId" clId="{7B093AE7-3C45-42E5-B08F-9A0186070438}" dt="2023-01-23T01:46:19.450" v="1439" actId="478"/>
          <ac:picMkLst>
            <pc:docMk/>
            <pc:sldMk cId="660447279" sldId="276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15.908" v="1446" actId="1076"/>
          <ac:picMkLst>
            <pc:docMk/>
            <pc:sldMk cId="660447279" sldId="276"/>
            <ac:picMk id="8" creationId="{6DDC6BA8-A6E4-0BFF-05B6-E965472E1CC9}"/>
          </ac:picMkLst>
        </pc:picChg>
        <pc:cxnChg chg="add mod">
          <ac:chgData name="Eduard Smet" userId="2cd40547562b932f" providerId="LiveId" clId="{7B093AE7-3C45-42E5-B08F-9A0186070438}" dt="2023-01-30T23:05:08.525" v="4766" actId="1076"/>
          <ac:cxnSpMkLst>
            <pc:docMk/>
            <pc:sldMk cId="660447279" sldId="276"/>
            <ac:cxnSpMk id="9" creationId="{57333BC3-40F0-37CF-5870-EC703A8A677F}"/>
          </ac:cxnSpMkLst>
        </pc:cxnChg>
      </pc:sldChg>
      <pc:sldChg chg="addSp delSp modSp add mod">
        <pc:chgData name="Eduard Smet" userId="2cd40547562b932f" providerId="LiveId" clId="{7B093AE7-3C45-42E5-B08F-9A0186070438}" dt="2023-01-30T21:52:15.801" v="4409" actId="20577"/>
        <pc:sldMkLst>
          <pc:docMk/>
          <pc:sldMk cId="1338051705" sldId="277"/>
        </pc:sldMkLst>
        <pc:spChg chg="mod">
          <ac:chgData name="Eduard Smet" userId="2cd40547562b932f" providerId="LiveId" clId="{7B093AE7-3C45-42E5-B08F-9A0186070438}" dt="2023-01-30T21:52:15.801" v="4409" actId="20577"/>
          <ac:spMkLst>
            <pc:docMk/>
            <pc:sldMk cId="1338051705" sldId="277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21.793" v="1440" actId="478"/>
          <ac:picMkLst>
            <pc:docMk/>
            <pc:sldMk cId="1338051705" sldId="277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54.858" v="1449" actId="1076"/>
          <ac:picMkLst>
            <pc:docMk/>
            <pc:sldMk cId="1338051705" sldId="277"/>
            <ac:picMk id="8" creationId="{60DE4F24-771D-7CE1-A8A0-245E07F1E247}"/>
          </ac:picMkLst>
        </pc:picChg>
      </pc:sldChg>
      <pc:sldChg chg="modSp add del mod">
        <pc:chgData name="Eduard Smet" userId="2cd40547562b932f" providerId="LiveId" clId="{7B093AE7-3C45-42E5-B08F-9A0186070438}" dt="2023-01-30T22:11:39.677" v="4529" actId="2696"/>
        <pc:sldMkLst>
          <pc:docMk/>
          <pc:sldMk cId="1178567681" sldId="278"/>
        </pc:sldMkLst>
        <pc:spChg chg="mod">
          <ac:chgData name="Eduard Smet" userId="2cd40547562b932f" providerId="LiveId" clId="{7B093AE7-3C45-42E5-B08F-9A0186070438}" dt="2023-01-23T02:03:32.361" v="1975" actId="20577"/>
          <ac:spMkLst>
            <pc:docMk/>
            <pc:sldMk cId="1178567681" sldId="278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30T21:01:52.198" v="3933" actId="20577"/>
        <pc:sldMkLst>
          <pc:docMk/>
          <pc:sldMk cId="29323263" sldId="279"/>
        </pc:sldMkLst>
        <pc:spChg chg="mod">
          <ac:chgData name="Eduard Smet" userId="2cd40547562b932f" providerId="LiveId" clId="{7B093AE7-3C45-42E5-B08F-9A0186070438}" dt="2023-01-30T20:55:55.987" v="3894" actId="12"/>
          <ac:spMkLst>
            <pc:docMk/>
            <pc:sldMk cId="29323263" sldId="279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30T20:56:01.078" v="3895" actId="12"/>
          <ac:spMkLst>
            <pc:docMk/>
            <pc:sldMk cId="29323263" sldId="279"/>
            <ac:spMk id="13" creationId="{F3E439D1-0FFA-F997-12D2-5297B7865BAA}"/>
          </ac:spMkLst>
        </pc:spChg>
        <pc:spChg chg="mod">
          <ac:chgData name="Eduard Smet" userId="2cd40547562b932f" providerId="LiveId" clId="{7B093AE7-3C45-42E5-B08F-9A0186070438}" dt="2023-01-30T20:57:11.345" v="3904" actId="1076"/>
          <ac:spMkLst>
            <pc:docMk/>
            <pc:sldMk cId="29323263" sldId="279"/>
            <ac:spMk id="14" creationId="{5031D135-BCA7-477C-F429-9E551302E437}"/>
          </ac:spMkLst>
        </pc:spChg>
        <pc:spChg chg="mod">
          <ac:chgData name="Eduard Smet" userId="2cd40547562b932f" providerId="LiveId" clId="{7B093AE7-3C45-42E5-B08F-9A0186070438}" dt="2023-01-30T20:58:00.344" v="3915" actId="20577"/>
          <ac:spMkLst>
            <pc:docMk/>
            <pc:sldMk cId="29323263" sldId="279"/>
            <ac:spMk id="15" creationId="{C630D9B3-8989-D124-3F82-AE34E54398EC}"/>
          </ac:spMkLst>
        </pc:spChg>
        <pc:spChg chg="mod">
          <ac:chgData name="Eduard Smet" userId="2cd40547562b932f" providerId="LiveId" clId="{7B093AE7-3C45-42E5-B08F-9A0186070438}" dt="2023-01-30T20:56:43.388" v="3901" actId="11"/>
          <ac:spMkLst>
            <pc:docMk/>
            <pc:sldMk cId="29323263" sldId="279"/>
            <ac:spMk id="16" creationId="{978D4540-36E2-7B18-2044-BEEFADC29D66}"/>
          </ac:spMkLst>
        </pc:spChg>
        <pc:spChg chg="mod">
          <ac:chgData name="Eduard Smet" userId="2cd40547562b932f" providerId="LiveId" clId="{7B093AE7-3C45-42E5-B08F-9A0186070438}" dt="2023-01-30T20:56:52.819" v="3902" actId="11"/>
          <ac:spMkLst>
            <pc:docMk/>
            <pc:sldMk cId="29323263" sldId="279"/>
            <ac:spMk id="17" creationId="{3DEE3DBD-9B26-C009-15CD-6897CB2B4CE4}"/>
          </ac:spMkLst>
        </pc:spChg>
        <pc:spChg chg="mod">
          <ac:chgData name="Eduard Smet" userId="2cd40547562b932f" providerId="LiveId" clId="{7B093AE7-3C45-42E5-B08F-9A0186070438}" dt="2023-01-30T21:01:52.198" v="3933" actId="20577"/>
          <ac:spMkLst>
            <pc:docMk/>
            <pc:sldMk cId="29323263" sldId="279"/>
            <ac:spMk id="18" creationId="{C7C37F86-2005-76EA-5B5F-A1D16B699D00}"/>
          </ac:spMkLst>
        </pc:spChg>
        <pc:picChg chg="del">
          <ac:chgData name="Eduard Smet" userId="2cd40547562b932f" providerId="LiveId" clId="{7B093AE7-3C45-42E5-B08F-9A0186070438}" dt="2023-01-30T20:59:28.494" v="3921" actId="478"/>
          <ac:picMkLst>
            <pc:docMk/>
            <pc:sldMk cId="29323263" sldId="279"/>
            <ac:picMk id="9" creationId="{29458D32-E12B-A8C5-9375-CF424A16EA2D}"/>
          </ac:picMkLst>
        </pc:picChg>
        <pc:picChg chg="add mod">
          <ac:chgData name="Eduard Smet" userId="2cd40547562b932f" providerId="LiveId" clId="{7B093AE7-3C45-42E5-B08F-9A0186070438}" dt="2023-01-30T20:59:24.776" v="3920" actId="1076"/>
          <ac:picMkLst>
            <pc:docMk/>
            <pc:sldMk cId="29323263" sldId="279"/>
            <ac:picMk id="1026" creationId="{35489E23-A16B-B6E9-1CCD-3F3CD7DAB188}"/>
          </ac:picMkLst>
        </pc:picChg>
      </pc:sldChg>
      <pc:sldChg chg="modSp add mod">
        <pc:chgData name="Eduard Smet" userId="2cd40547562b932f" providerId="LiveId" clId="{7B093AE7-3C45-42E5-B08F-9A0186070438}" dt="2023-01-30T23:37:32.599" v="5003" actId="947"/>
        <pc:sldMkLst>
          <pc:docMk/>
          <pc:sldMk cId="190577845" sldId="280"/>
        </pc:sldMkLst>
        <pc:spChg chg="mod">
          <ac:chgData name="Eduard Smet" userId="2cd40547562b932f" providerId="LiveId" clId="{7B093AE7-3C45-42E5-B08F-9A0186070438}" dt="2023-01-30T23:37:32.599" v="5003" actId="947"/>
          <ac:spMkLst>
            <pc:docMk/>
            <pc:sldMk cId="190577845" sldId="280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30T22:39:53.793" v="4563" actId="20577"/>
        <pc:sldMkLst>
          <pc:docMk/>
          <pc:sldMk cId="3500048364" sldId="281"/>
        </pc:sldMkLst>
        <pc:spChg chg="mod">
          <ac:chgData name="Eduard Smet" userId="2cd40547562b932f" providerId="LiveId" clId="{7B093AE7-3C45-42E5-B08F-9A0186070438}" dt="2023-01-30T22:39:53.793" v="4563" actId="20577"/>
          <ac:spMkLst>
            <pc:docMk/>
            <pc:sldMk cId="3500048364" sldId="281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30T23:44:25.552" v="5075" actId="11"/>
        <pc:sldMkLst>
          <pc:docMk/>
          <pc:sldMk cId="2213123749" sldId="282"/>
        </pc:sldMkLst>
        <pc:spChg chg="mod">
          <ac:chgData name="Eduard Smet" userId="2cd40547562b932f" providerId="LiveId" clId="{7B093AE7-3C45-42E5-B08F-9A0186070438}" dt="2023-01-30T21:06:52.809" v="4285"/>
          <ac:spMkLst>
            <pc:docMk/>
            <pc:sldMk cId="2213123749" sldId="282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30T23:44:25.552" v="5075" actId="11"/>
          <ac:spMkLst>
            <pc:docMk/>
            <pc:sldMk cId="2213123749" sldId="28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10.428" v="2533" actId="1076"/>
          <ac:picMkLst>
            <pc:docMk/>
            <pc:sldMk cId="2213123749" sldId="282"/>
            <ac:picMk id="7" creationId="{C17B7B94-90C7-CAB8-0551-9541ABA0B934}"/>
          </ac:picMkLst>
        </pc:picChg>
        <pc:picChg chg="add del mod">
          <ac:chgData name="Eduard Smet" userId="2cd40547562b932f" providerId="LiveId" clId="{7B093AE7-3C45-42E5-B08F-9A0186070438}" dt="2023-01-23T02:17:25.021" v="2537" actId="21"/>
          <ac:picMkLst>
            <pc:docMk/>
            <pc:sldMk cId="2213123749" sldId="282"/>
            <ac:picMk id="8" creationId="{6358C278-7E85-ADBA-A6D9-8CB3D5AF9A8E}"/>
          </ac:picMkLst>
        </pc:picChg>
      </pc:sldChg>
      <pc:sldChg chg="addSp delSp modSp add mod">
        <pc:chgData name="Eduard Smet" userId="2cd40547562b932f" providerId="LiveId" clId="{7B093AE7-3C45-42E5-B08F-9A0186070438}" dt="2023-01-30T21:13:00.977" v="4314" actId="1076"/>
        <pc:sldMkLst>
          <pc:docMk/>
          <pc:sldMk cId="1261481180" sldId="283"/>
        </pc:sldMkLst>
        <pc:spChg chg="mod">
          <ac:chgData name="Eduard Smet" userId="2cd40547562b932f" providerId="LiveId" clId="{7B093AE7-3C45-42E5-B08F-9A0186070438}" dt="2023-01-30T21:06:49.748" v="4284"/>
          <ac:spMkLst>
            <pc:docMk/>
            <pc:sldMk cId="1261481180" sldId="283"/>
            <ac:spMk id="2" creationId="{5A7265BD-9D76-B2B4-E1E4-0AA01C3A3E1F}"/>
          </ac:spMkLst>
        </pc:spChg>
        <pc:spChg chg="del mod">
          <ac:chgData name="Eduard Smet" userId="2cd40547562b932f" providerId="LiveId" clId="{7B093AE7-3C45-42E5-B08F-9A0186070438}" dt="2023-01-30T21:07:03.426" v="4288" actId="478"/>
          <ac:spMkLst>
            <pc:docMk/>
            <pc:sldMk cId="1261481180" sldId="283"/>
            <ac:spMk id="3" creationId="{6E25F141-97FE-D4F8-A34E-A4989E36CF8A}"/>
          </ac:spMkLst>
        </pc:spChg>
        <pc:spChg chg="add del mod">
          <ac:chgData name="Eduard Smet" userId="2cd40547562b932f" providerId="LiveId" clId="{7B093AE7-3C45-42E5-B08F-9A0186070438}" dt="2023-01-30T21:07:09.745" v="4291" actId="478"/>
          <ac:spMkLst>
            <pc:docMk/>
            <pc:sldMk cId="1261481180" sldId="283"/>
            <ac:spMk id="9" creationId="{750BF78D-8023-8CBA-734D-741CF9765F4A}"/>
          </ac:spMkLst>
        </pc:spChg>
        <pc:picChg chg="add del mod">
          <ac:chgData name="Eduard Smet" userId="2cd40547562b932f" providerId="LiveId" clId="{7B093AE7-3C45-42E5-B08F-9A0186070438}" dt="2023-01-30T21:07:05.467" v="4289" actId="478"/>
          <ac:picMkLst>
            <pc:docMk/>
            <pc:sldMk cId="1261481180" sldId="283"/>
            <ac:picMk id="7" creationId="{DA00B34A-FB86-57FE-0C8A-B9D546A0FF72}"/>
          </ac:picMkLst>
        </pc:picChg>
        <pc:picChg chg="add del mod">
          <ac:chgData name="Eduard Smet" userId="2cd40547562b932f" providerId="LiveId" clId="{7B093AE7-3C45-42E5-B08F-9A0186070438}" dt="2023-01-23T02:16:48.410" v="2522" actId="21"/>
          <ac:picMkLst>
            <pc:docMk/>
            <pc:sldMk cId="1261481180" sldId="283"/>
            <ac:picMk id="8" creationId="{6C93F074-C429-4DFD-C627-2FAB71C1404A}"/>
          </ac:picMkLst>
        </pc:picChg>
        <pc:picChg chg="add del mod modCrop">
          <ac:chgData name="Eduard Smet" userId="2cd40547562b932f" providerId="LiveId" clId="{7B093AE7-3C45-42E5-B08F-9A0186070438}" dt="2023-01-30T21:11:55.126" v="4301" actId="478"/>
          <ac:picMkLst>
            <pc:docMk/>
            <pc:sldMk cId="1261481180" sldId="283"/>
            <ac:picMk id="11" creationId="{7C90CA77-66E2-0239-C9A0-9DD89B92A76E}"/>
          </ac:picMkLst>
        </pc:picChg>
        <pc:picChg chg="add mod">
          <ac:chgData name="Eduard Smet" userId="2cd40547562b932f" providerId="LiveId" clId="{7B093AE7-3C45-42E5-B08F-9A0186070438}" dt="2023-01-30T21:13:00.977" v="4314" actId="1076"/>
          <ac:picMkLst>
            <pc:docMk/>
            <pc:sldMk cId="1261481180" sldId="283"/>
            <ac:picMk id="13" creationId="{20CB76E7-0913-EC04-A2A8-93CB4FEC2965}"/>
          </ac:picMkLst>
        </pc:picChg>
      </pc:sldChg>
      <pc:sldChg chg="modSp add mod">
        <pc:chgData name="Eduard Smet" userId="2cd40547562b932f" providerId="LiveId" clId="{7B093AE7-3C45-42E5-B08F-9A0186070438}" dt="2023-01-23T02:39:23.993" v="3608" actId="20577"/>
        <pc:sldMkLst>
          <pc:docMk/>
          <pc:sldMk cId="33546057" sldId="284"/>
        </pc:sldMkLst>
        <pc:spChg chg="mod">
          <ac:chgData name="Eduard Smet" userId="2cd40547562b932f" providerId="LiveId" clId="{7B093AE7-3C45-42E5-B08F-9A0186070438}" dt="2023-01-23T02:39:23.993" v="3608" actId="20577"/>
          <ac:spMkLst>
            <pc:docMk/>
            <pc:sldMk cId="33546057" sldId="284"/>
            <ac:spMk id="3" creationId="{6E25F141-97FE-D4F8-A34E-A4989E36CF8A}"/>
          </ac:spMkLst>
        </pc:spChg>
      </pc:sldChg>
      <pc:sldChg chg="new del">
        <pc:chgData name="Eduard Smet" userId="2cd40547562b932f" providerId="LiveId" clId="{7B093AE7-3C45-42E5-B08F-9A0186070438}" dt="2023-01-23T02:20:18.064" v="2797" actId="2696"/>
        <pc:sldMkLst>
          <pc:docMk/>
          <pc:sldMk cId="1123867939" sldId="284"/>
        </pc:sldMkLst>
      </pc:sldChg>
      <pc:sldChg chg="del">
        <pc:chgData name="Eduard Smet" userId="2cd40547562b932f" providerId="LiveId" clId="{7B093AE7-3C45-42E5-B08F-9A0186070438}" dt="2023-01-30T22:13:04.890" v="4532" actId="2696"/>
        <pc:sldMkLst>
          <pc:docMk/>
          <pc:sldMk cId="4257914043" sldId="285"/>
        </pc:sldMkLst>
      </pc:sldChg>
      <pc:sldChg chg="addSp modSp add mod">
        <pc:chgData name="Eduard Smet" userId="2cd40547562b932f" providerId="LiveId" clId="{7B093AE7-3C45-42E5-B08F-9A0186070438}" dt="2023-01-30T23:34:05.515" v="4995" actId="20577"/>
        <pc:sldMkLst>
          <pc:docMk/>
          <pc:sldMk cId="2639701213" sldId="287"/>
        </pc:sldMkLst>
        <pc:spChg chg="mod">
          <ac:chgData name="Eduard Smet" userId="2cd40547562b932f" providerId="LiveId" clId="{7B093AE7-3C45-42E5-B08F-9A0186070438}" dt="2023-01-30T22:48:39.775" v="4760" actId="20577"/>
          <ac:spMkLst>
            <pc:docMk/>
            <pc:sldMk cId="2639701213" sldId="287"/>
            <ac:spMk id="3" creationId="{6E25F141-97FE-D4F8-A34E-A4989E36CF8A}"/>
          </ac:spMkLst>
        </pc:spChg>
        <pc:spChg chg="add mod">
          <ac:chgData name="Eduard Smet" userId="2cd40547562b932f" providerId="LiveId" clId="{7B093AE7-3C45-42E5-B08F-9A0186070438}" dt="2023-01-30T22:08:44.854" v="4523" actId="207"/>
          <ac:spMkLst>
            <pc:docMk/>
            <pc:sldMk cId="2639701213" sldId="287"/>
            <ac:spMk id="8" creationId="{625DFAEE-84A6-39F5-F173-86FA3A0A9510}"/>
          </ac:spMkLst>
        </pc:spChg>
        <pc:spChg chg="add mod">
          <ac:chgData name="Eduard Smet" userId="2cd40547562b932f" providerId="LiveId" clId="{7B093AE7-3C45-42E5-B08F-9A0186070438}" dt="2023-01-30T23:34:05.515" v="4995" actId="20577"/>
          <ac:spMkLst>
            <pc:docMk/>
            <pc:sldMk cId="2639701213" sldId="287"/>
            <ac:spMk id="9" creationId="{550BEF83-BAD2-4458-C265-BBF53221C3D9}"/>
          </ac:spMkLst>
        </pc:spChg>
      </pc:sldChg>
      <pc:sldChg chg="addSp modSp add mod ord">
        <pc:chgData name="Eduard Smet" userId="2cd40547562b932f" providerId="LiveId" clId="{7B093AE7-3C45-42E5-B08F-9A0186070438}" dt="2023-01-30T23:11:49.671" v="4967"/>
        <pc:sldMkLst>
          <pc:docMk/>
          <pc:sldMk cId="2222189699" sldId="288"/>
        </pc:sldMkLst>
        <pc:spChg chg="mod">
          <ac:chgData name="Eduard Smet" userId="2cd40547562b932f" providerId="LiveId" clId="{7B093AE7-3C45-42E5-B08F-9A0186070438}" dt="2023-01-30T22:44:21.996" v="4741" actId="20577"/>
          <ac:spMkLst>
            <pc:docMk/>
            <pc:sldMk cId="2222189699" sldId="288"/>
            <ac:spMk id="3" creationId="{6E25F141-97FE-D4F8-A34E-A4989E36CF8A}"/>
          </ac:spMkLst>
        </pc:spChg>
        <pc:spChg chg="add mod">
          <ac:chgData name="Eduard Smet" userId="2cd40547562b932f" providerId="LiveId" clId="{7B093AE7-3C45-42E5-B08F-9A0186070438}" dt="2023-01-30T22:08:26.099" v="4519" actId="14100"/>
          <ac:spMkLst>
            <pc:docMk/>
            <pc:sldMk cId="2222189699" sldId="288"/>
            <ac:spMk id="8" creationId="{4C5546DF-6A64-8B2B-65B1-5BD354F0C8CB}"/>
          </ac:spMkLst>
        </pc:spChg>
        <pc:spChg chg="add mod">
          <ac:chgData name="Eduard Smet" userId="2cd40547562b932f" providerId="LiveId" clId="{7B093AE7-3C45-42E5-B08F-9A0186070438}" dt="2023-01-30T23:11:45.215" v="4965" actId="20577"/>
          <ac:spMkLst>
            <pc:docMk/>
            <pc:sldMk cId="2222189699" sldId="288"/>
            <ac:spMk id="9" creationId="{C30547B7-BEA1-F544-61A0-15B786400338}"/>
          </ac:spMkLst>
        </pc:spChg>
      </pc:sldChg>
      <pc:sldChg chg="addSp delSp modSp add mod">
        <pc:chgData name="Eduard Smet" userId="2cd40547562b932f" providerId="LiveId" clId="{7B093AE7-3C45-42E5-B08F-9A0186070438}" dt="2023-01-30T23:33:59.752" v="4994" actId="313"/>
        <pc:sldMkLst>
          <pc:docMk/>
          <pc:sldMk cId="4051520724" sldId="289"/>
        </pc:sldMkLst>
        <pc:spChg chg="mod">
          <ac:chgData name="Eduard Smet" userId="2cd40547562b932f" providerId="LiveId" clId="{7B093AE7-3C45-42E5-B08F-9A0186070438}" dt="2023-01-30T22:41:34.531" v="4662" actId="20577"/>
          <ac:spMkLst>
            <pc:docMk/>
            <pc:sldMk cId="4051520724" sldId="289"/>
            <ac:spMk id="3" creationId="{6E25F141-97FE-D4F8-A34E-A4989E36CF8A}"/>
          </ac:spMkLst>
        </pc:spChg>
        <pc:spChg chg="add mod">
          <ac:chgData name="Eduard Smet" userId="2cd40547562b932f" providerId="LiveId" clId="{7B093AE7-3C45-42E5-B08F-9A0186070438}" dt="2023-01-30T22:07:52.396" v="4513" actId="208"/>
          <ac:spMkLst>
            <pc:docMk/>
            <pc:sldMk cId="4051520724" sldId="289"/>
            <ac:spMk id="9" creationId="{D4875AAC-F46E-ADD8-0DD0-32AD3D47AD11}"/>
          </ac:spMkLst>
        </pc:spChg>
        <pc:spChg chg="add mod">
          <ac:chgData name="Eduard Smet" userId="2cd40547562b932f" providerId="LiveId" clId="{7B093AE7-3C45-42E5-B08F-9A0186070438}" dt="2023-01-30T23:33:59.752" v="4994" actId="313"/>
          <ac:spMkLst>
            <pc:docMk/>
            <pc:sldMk cId="4051520724" sldId="289"/>
            <ac:spMk id="10" creationId="{DFD062C7-E6ED-5664-CA1D-91D6036AA43A}"/>
          </ac:spMkLst>
        </pc:spChg>
        <pc:picChg chg="del">
          <ac:chgData name="Eduard Smet" userId="2cd40547562b932f" providerId="LiveId" clId="{7B093AE7-3C45-42E5-B08F-9A0186070438}" dt="2023-01-30T21:58:50.405" v="4498" actId="478"/>
          <ac:picMkLst>
            <pc:docMk/>
            <pc:sldMk cId="4051520724" sldId="289"/>
            <ac:picMk id="7" creationId="{C1FA8966-60C5-2D89-FE3F-DE38EBAA4017}"/>
          </ac:picMkLst>
        </pc:picChg>
        <pc:picChg chg="add mod">
          <ac:chgData name="Eduard Smet" userId="2cd40547562b932f" providerId="LiveId" clId="{7B093AE7-3C45-42E5-B08F-9A0186070438}" dt="2023-01-30T22:07:11.894" v="4509" actId="1076"/>
          <ac:picMkLst>
            <pc:docMk/>
            <pc:sldMk cId="4051520724" sldId="289"/>
            <ac:picMk id="8" creationId="{9219E708-1AF2-462B-ADD4-47E4636D5E40}"/>
          </ac:picMkLst>
        </pc:picChg>
        <pc:picChg chg="add del mod">
          <ac:chgData name="Eduard Smet" userId="2cd40547562b932f" providerId="LiveId" clId="{7B093AE7-3C45-42E5-B08F-9A0186070438}" dt="2023-01-30T22:06:19.712" v="4504" actId="478"/>
          <ac:picMkLst>
            <pc:docMk/>
            <pc:sldMk cId="4051520724" sldId="289"/>
            <ac:picMk id="2050" creationId="{1A27E9DB-F988-6E6C-2568-F4838F95C077}"/>
          </ac:picMkLst>
        </pc:picChg>
      </pc:sldChg>
      <pc:sldChg chg="modSp add mod">
        <pc:chgData name="Eduard Smet" userId="2cd40547562b932f" providerId="LiveId" clId="{7B093AE7-3C45-42E5-B08F-9A0186070438}" dt="2023-01-30T21:14:00.786" v="4321" actId="20577"/>
        <pc:sldMkLst>
          <pc:docMk/>
          <pc:sldMk cId="2094435964" sldId="290"/>
        </pc:sldMkLst>
        <pc:spChg chg="mod">
          <ac:chgData name="Eduard Smet" userId="2cd40547562b932f" providerId="LiveId" clId="{7B093AE7-3C45-42E5-B08F-9A0186070438}" dt="2023-01-30T21:14:00.786" v="4321" actId="20577"/>
          <ac:spMkLst>
            <pc:docMk/>
            <pc:sldMk cId="2094435964" sldId="290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30T21:12:54.893" v="4312" actId="1076"/>
        <pc:sldMkLst>
          <pc:docMk/>
          <pc:sldMk cId="3456631328" sldId="291"/>
        </pc:sldMkLst>
        <pc:picChg chg="add mod">
          <ac:chgData name="Eduard Smet" userId="2cd40547562b932f" providerId="LiveId" clId="{7B093AE7-3C45-42E5-B08F-9A0186070438}" dt="2023-01-30T21:12:54.893" v="4312" actId="1076"/>
          <ac:picMkLst>
            <pc:docMk/>
            <pc:sldMk cId="3456631328" sldId="291"/>
            <ac:picMk id="7" creationId="{92FF2533-4026-6C4B-CA91-2617BF0EAA0F}"/>
          </ac:picMkLst>
        </pc:picChg>
        <pc:picChg chg="del">
          <ac:chgData name="Eduard Smet" userId="2cd40547562b932f" providerId="LiveId" clId="{7B093AE7-3C45-42E5-B08F-9A0186070438}" dt="2023-01-30T21:12:23.343" v="4307" actId="478"/>
          <ac:picMkLst>
            <pc:docMk/>
            <pc:sldMk cId="3456631328" sldId="291"/>
            <ac:picMk id="13" creationId="{20CB76E7-0913-EC04-A2A8-93CB4FEC2965}"/>
          </ac:picMkLst>
        </pc:picChg>
      </pc:sldChg>
      <pc:sldChg chg="new del">
        <pc:chgData name="Eduard Smet" userId="2cd40547562b932f" providerId="LiveId" clId="{7B093AE7-3C45-42E5-B08F-9A0186070438}" dt="2023-01-30T23:42:35.857" v="5037" actId="680"/>
        <pc:sldMkLst>
          <pc:docMk/>
          <pc:sldMk cId="2865855073" sldId="292"/>
        </pc:sldMkLst>
      </pc:sldChg>
      <pc:sldChg chg="addSp delSp modSp add mod">
        <pc:chgData name="Eduard Smet" userId="2cd40547562b932f" providerId="LiveId" clId="{7B093AE7-3C45-42E5-B08F-9A0186070438}" dt="2023-01-30T23:43:49.775" v="5074" actId="20577"/>
        <pc:sldMkLst>
          <pc:docMk/>
          <pc:sldMk cId="2981886889" sldId="292"/>
        </pc:sldMkLst>
        <pc:spChg chg="mod">
          <ac:chgData name="Eduard Smet" userId="2cd40547562b932f" providerId="LiveId" clId="{7B093AE7-3C45-42E5-B08F-9A0186070438}" dt="2023-01-30T23:43:49.775" v="5074" actId="20577"/>
          <ac:spMkLst>
            <pc:docMk/>
            <pc:sldMk cId="2981886889" sldId="292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30T23:43:16.761" v="5067" actId="478"/>
          <ac:picMkLst>
            <pc:docMk/>
            <pc:sldMk cId="2981886889" sldId="292"/>
            <ac:picMk id="8" creationId="{60DE4F24-771D-7CE1-A8A0-245E07F1E247}"/>
          </ac:picMkLst>
        </pc:picChg>
        <pc:picChg chg="add mod">
          <ac:chgData name="Eduard Smet" userId="2cd40547562b932f" providerId="LiveId" clId="{7B093AE7-3C45-42E5-B08F-9A0186070438}" dt="2023-01-30T23:43:44.539" v="5073" actId="1076"/>
          <ac:picMkLst>
            <pc:docMk/>
            <pc:sldMk cId="2981886889" sldId="292"/>
            <ac:picMk id="3074" creationId="{35055CD2-D3E4-44EB-7979-62DAB3A72E6D}"/>
          </ac:picMkLst>
        </pc:picChg>
      </pc:sldChg>
      <pc:sldChg chg="addSp delSp modSp add mod">
        <pc:chgData name="Eduard Smet" userId="2cd40547562b932f" providerId="LiveId" clId="{7B093AE7-3C45-42E5-B08F-9A0186070438}" dt="2023-01-30T23:47:38.752" v="5168" actId="1076"/>
        <pc:sldMkLst>
          <pc:docMk/>
          <pc:sldMk cId="2836532437" sldId="293"/>
        </pc:sldMkLst>
        <pc:spChg chg="mod">
          <ac:chgData name="Eduard Smet" userId="2cd40547562b932f" providerId="LiveId" clId="{7B093AE7-3C45-42E5-B08F-9A0186070438}" dt="2023-01-30T23:47:13.408" v="5162" actId="14100"/>
          <ac:spMkLst>
            <pc:docMk/>
            <pc:sldMk cId="2836532437" sldId="293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30T23:44:46.320" v="5078" actId="478"/>
          <ac:picMkLst>
            <pc:docMk/>
            <pc:sldMk cId="2836532437" sldId="293"/>
            <ac:picMk id="7" creationId="{DB7BA2C3-6632-CA64-98E5-90F602E66D86}"/>
          </ac:picMkLst>
        </pc:picChg>
        <pc:picChg chg="add mod">
          <ac:chgData name="Eduard Smet" userId="2cd40547562b932f" providerId="LiveId" clId="{7B093AE7-3C45-42E5-B08F-9A0186070438}" dt="2023-01-30T23:47:38.752" v="5168" actId="1076"/>
          <ac:picMkLst>
            <pc:docMk/>
            <pc:sldMk cId="2836532437" sldId="293"/>
            <ac:picMk id="7170" creationId="{E281C67D-1940-CDCE-EFD5-32336122BDD9}"/>
          </ac:picMkLst>
        </pc:picChg>
      </pc:sldChg>
      <pc:sldChg chg="modSp add mod">
        <pc:chgData name="Eduard Smet" userId="2cd40547562b932f" providerId="LiveId" clId="{7B093AE7-3C45-42E5-B08F-9A0186070438}" dt="2023-01-30T23:56:22.568" v="5228" actId="20577"/>
        <pc:sldMkLst>
          <pc:docMk/>
          <pc:sldMk cId="258226983" sldId="294"/>
        </pc:sldMkLst>
        <pc:spChg chg="mod">
          <ac:chgData name="Eduard Smet" userId="2cd40547562b932f" providerId="LiveId" clId="{7B093AE7-3C45-42E5-B08F-9A0186070438}" dt="2023-01-30T23:56:22.568" v="5228" actId="20577"/>
          <ac:spMkLst>
            <pc:docMk/>
            <pc:sldMk cId="258226983" sldId="294"/>
            <ac:spMk id="3" creationId="{6E25F141-97FE-D4F8-A34E-A4989E36CF8A}"/>
          </ac:spMkLst>
        </pc:spChg>
      </pc:sldChg>
      <pc:sldMasterChg chg="modSp modSldLayout">
        <pc:chgData name="Eduard Smet" userId="2cd40547562b932f" providerId="LiveId" clId="{7B093AE7-3C45-42E5-B08F-9A0186070438}" dt="2023-01-23T00:45:36.141" v="877"/>
        <pc:sldMasterMkLst>
          <pc:docMk/>
          <pc:sldMasterMk cId="4179734361" sldId="2147483697"/>
        </pc:sldMasterMkLst>
        <pc:spChg chg="mod">
          <ac:chgData name="Eduard Smet" userId="2cd40547562b932f" providerId="LiveId" clId="{7B093AE7-3C45-42E5-B08F-9A0186070438}" dt="2023-01-23T00:45:36.141" v="877"/>
          <ac:spMkLst>
            <pc:docMk/>
            <pc:sldMasterMk cId="4179734361" sldId="2147483697"/>
            <ac:spMk id="5" creationId="{FD1D5844-8163-4D82-BEFC-BC2D8D511B7E}"/>
          </ac:spMkLst>
        </pc:sp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10227463" sldId="214748368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10227463" sldId="2147483686"/>
              <ac:spMk id="3" creationId="{FCFF7E77-47E0-4F9E-9148-8D0C59C0CFCE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915687653" sldId="2147483687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915687653" sldId="2147483687"/>
              <ac:spMk id="6" creationId="{E4C7B6CC-1C13-4F34-AC86-CCD442C8C3DA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4154942712" sldId="2147483688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4154942712" sldId="2147483688"/>
              <ac:spMk id="6" creationId="{E9936470-561D-49AE-AC84-B79D483FDA77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42456973" sldId="2147483689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42456973" sldId="2147483689"/>
              <ac:spMk id="5" creationId="{80459378-C430-49DB-B2D6-E32FBBCD4A6F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56371293" sldId="2147483690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56371293" sldId="2147483690"/>
              <ac:spMk id="4" creationId="{D7E36922-9A4C-453D-9B70-0C3A70281C03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809791752" sldId="2147483691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809791752" sldId="2147483691"/>
              <ac:spMk id="5" creationId="{F7728CC3-5830-4EFA-B28E-1648904DE18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103415081" sldId="2147483692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103415081" sldId="2147483692"/>
              <ac:spMk id="5" creationId="{011422A5-3076-413B-84CB-ED3BA4171CC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877870603" sldId="2147483693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877870603" sldId="2147483693"/>
              <ac:spMk id="5" creationId="{6151AB30-CD74-471D-9FA6-ADC0C901E6D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881727565" sldId="2147483694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881727565" sldId="2147483694"/>
              <ac:spMk id="5" creationId="{4C094542-CAEF-4D6C-BE6A-BC100F0590F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313421915" sldId="2147483695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313421915" sldId="2147483695"/>
              <ac:spMk id="6" creationId="{40629E05-3F6C-40BF-9324-118588B6CAE6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083347015" sldId="214748369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083347015" sldId="2147483696"/>
              <ac:spMk id="8" creationId="{F340A80D-4CCB-4899-9E1D-A5967F4E649A}"/>
            </ac:spMkLst>
          </pc:spChg>
        </pc:sldLayoutChg>
      </pc:sldMasterChg>
    </pc:docChg>
  </pc:docChgLst>
  <pc:docChgLst>
    <pc:chgData name="Eduard Smet" userId="581b2c1f-6fdd-4ef8-98bb-64928c83cb18" providerId="ADAL" clId="{460CD279-D642-4B48-93B1-D1AA306AE577}"/>
    <pc:docChg chg="undo redo custSel addSld delSld modSld sldOrd">
      <pc:chgData name="Eduard Smet" userId="581b2c1f-6fdd-4ef8-98bb-64928c83cb18" providerId="ADAL" clId="{460CD279-D642-4B48-93B1-D1AA306AE577}" dt="2023-01-31T12:38:46.385" v="2199" actId="931"/>
      <pc:docMkLst>
        <pc:docMk/>
      </pc:docMkLst>
      <pc:sldChg chg="modTransition">
        <pc:chgData name="Eduard Smet" userId="581b2c1f-6fdd-4ef8-98bb-64928c83cb18" providerId="ADAL" clId="{460CD279-D642-4B48-93B1-D1AA306AE577}" dt="2023-01-31T12:08:29.540" v="1806"/>
        <pc:sldMkLst>
          <pc:docMk/>
          <pc:sldMk cId="3373251647" sldId="256"/>
        </pc:sldMkLst>
      </pc:sldChg>
      <pc:sldChg chg="modSp mod modTransition">
        <pc:chgData name="Eduard Smet" userId="581b2c1f-6fdd-4ef8-98bb-64928c83cb18" providerId="ADAL" clId="{460CD279-D642-4B48-93B1-D1AA306AE577}" dt="2023-01-31T12:08:37.635" v="1808"/>
        <pc:sldMkLst>
          <pc:docMk/>
          <pc:sldMk cId="2308610929" sldId="257"/>
        </pc:sldMkLst>
        <pc:spChg chg="mod">
          <ac:chgData name="Eduard Smet" userId="581b2c1f-6fdd-4ef8-98bb-64928c83cb18" providerId="ADAL" clId="{460CD279-D642-4B48-93B1-D1AA306AE577}" dt="2023-01-27T07:26:52.579" v="32" actId="27636"/>
          <ac:spMkLst>
            <pc:docMk/>
            <pc:sldMk cId="2308610929" sldId="257"/>
            <ac:spMk id="3" creationId="{6E25F141-97FE-D4F8-A34E-A4989E36CF8A}"/>
          </ac:spMkLst>
        </pc:spChg>
      </pc:sldChg>
      <pc:sldChg chg="modSp mod">
        <pc:chgData name="Eduard Smet" userId="581b2c1f-6fdd-4ef8-98bb-64928c83cb18" providerId="ADAL" clId="{460CD279-D642-4B48-93B1-D1AA306AE577}" dt="2023-01-31T10:28:50.286" v="999" actId="20577"/>
        <pc:sldMkLst>
          <pc:docMk/>
          <pc:sldMk cId="2085698948" sldId="265"/>
        </pc:sldMkLst>
        <pc:spChg chg="mod">
          <ac:chgData name="Eduard Smet" userId="581b2c1f-6fdd-4ef8-98bb-64928c83cb18" providerId="ADAL" clId="{460CD279-D642-4B48-93B1-D1AA306AE577}" dt="2023-01-31T10:28:50.286" v="999" actId="20577"/>
          <ac:spMkLst>
            <pc:docMk/>
            <pc:sldMk cId="2085698948" sldId="265"/>
            <ac:spMk id="3" creationId="{6E25F141-97FE-D4F8-A34E-A4989E36CF8A}"/>
          </ac:spMkLst>
        </pc:spChg>
      </pc:sldChg>
      <pc:sldChg chg="modSp mod">
        <pc:chgData name="Eduard Smet" userId="581b2c1f-6fdd-4ef8-98bb-64928c83cb18" providerId="ADAL" clId="{460CD279-D642-4B48-93B1-D1AA306AE577}" dt="2023-01-31T10:29:46.852" v="1045" actId="20577"/>
        <pc:sldMkLst>
          <pc:docMk/>
          <pc:sldMk cId="660447279" sldId="276"/>
        </pc:sldMkLst>
        <pc:spChg chg="mod">
          <ac:chgData name="Eduard Smet" userId="581b2c1f-6fdd-4ef8-98bb-64928c83cb18" providerId="ADAL" clId="{460CD279-D642-4B48-93B1-D1AA306AE577}" dt="2023-01-31T10:28:20.358" v="986" actId="20577"/>
          <ac:spMkLst>
            <pc:docMk/>
            <pc:sldMk cId="660447279" sldId="276"/>
            <ac:spMk id="3" creationId="{6E25F141-97FE-D4F8-A34E-A4989E36CF8A}"/>
          </ac:spMkLst>
        </pc:spChg>
        <pc:spChg chg="mod">
          <ac:chgData name="Eduard Smet" userId="581b2c1f-6fdd-4ef8-98bb-64928c83cb18" providerId="ADAL" clId="{460CD279-D642-4B48-93B1-D1AA306AE577}" dt="2023-01-31T10:29:46.852" v="1045" actId="20577"/>
          <ac:spMkLst>
            <pc:docMk/>
            <pc:sldMk cId="660447279" sldId="276"/>
            <ac:spMk id="11" creationId="{F33648CB-D1C2-4935-735B-98CEBC038014}"/>
          </ac:spMkLst>
        </pc:spChg>
        <pc:cxnChg chg="mod">
          <ac:chgData name="Eduard Smet" userId="581b2c1f-6fdd-4ef8-98bb-64928c83cb18" providerId="ADAL" clId="{460CD279-D642-4B48-93B1-D1AA306AE577}" dt="2023-01-31T10:26:59.882" v="949" actId="208"/>
          <ac:cxnSpMkLst>
            <pc:docMk/>
            <pc:sldMk cId="660447279" sldId="276"/>
            <ac:cxnSpMk id="9" creationId="{57333BC3-40F0-37CF-5870-EC703A8A677F}"/>
          </ac:cxnSpMkLst>
        </pc:cxnChg>
      </pc:sldChg>
      <pc:sldChg chg="add del">
        <pc:chgData name="Eduard Smet" userId="581b2c1f-6fdd-4ef8-98bb-64928c83cb18" providerId="ADAL" clId="{460CD279-D642-4B48-93B1-D1AA306AE577}" dt="2023-01-31T07:47:56.910" v="108" actId="2696"/>
        <pc:sldMkLst>
          <pc:docMk/>
          <pc:sldMk cId="1338051705" sldId="277"/>
        </pc:sldMkLst>
      </pc:sldChg>
      <pc:sldChg chg="modSp mod">
        <pc:chgData name="Eduard Smet" userId="581b2c1f-6fdd-4ef8-98bb-64928c83cb18" providerId="ADAL" clId="{460CD279-D642-4B48-93B1-D1AA306AE577}" dt="2023-01-31T10:32:25.911" v="1114" actId="15"/>
        <pc:sldMkLst>
          <pc:docMk/>
          <pc:sldMk cId="190577845" sldId="280"/>
        </pc:sldMkLst>
        <pc:spChg chg="mod">
          <ac:chgData name="Eduard Smet" userId="581b2c1f-6fdd-4ef8-98bb-64928c83cb18" providerId="ADAL" clId="{460CD279-D642-4B48-93B1-D1AA306AE577}" dt="2023-01-31T10:32:25.911" v="1114" actId="15"/>
          <ac:spMkLst>
            <pc:docMk/>
            <pc:sldMk cId="190577845" sldId="280"/>
            <ac:spMk id="3" creationId="{6E25F141-97FE-D4F8-A34E-A4989E36CF8A}"/>
          </ac:spMkLst>
        </pc:spChg>
      </pc:sldChg>
      <pc:sldChg chg="modSp mod">
        <pc:chgData name="Eduard Smet" userId="581b2c1f-6fdd-4ef8-98bb-64928c83cb18" providerId="ADAL" clId="{460CD279-D642-4B48-93B1-D1AA306AE577}" dt="2023-01-31T10:32:15.582" v="1113" actId="20577"/>
        <pc:sldMkLst>
          <pc:docMk/>
          <pc:sldMk cId="3500048364" sldId="281"/>
        </pc:sldMkLst>
        <pc:spChg chg="mod">
          <ac:chgData name="Eduard Smet" userId="581b2c1f-6fdd-4ef8-98bb-64928c83cb18" providerId="ADAL" clId="{460CD279-D642-4B48-93B1-D1AA306AE577}" dt="2023-01-31T10:32:15.582" v="1113" actId="20577"/>
          <ac:spMkLst>
            <pc:docMk/>
            <pc:sldMk cId="3500048364" sldId="281"/>
            <ac:spMk id="3" creationId="{6E25F141-97FE-D4F8-A34E-A4989E36CF8A}"/>
          </ac:spMkLst>
        </pc:spChg>
      </pc:sldChg>
      <pc:sldChg chg="addSp delSp modSp mod">
        <pc:chgData name="Eduard Smet" userId="581b2c1f-6fdd-4ef8-98bb-64928c83cb18" providerId="ADAL" clId="{460CD279-D642-4B48-93B1-D1AA306AE577}" dt="2023-01-31T12:38:46.385" v="2199" actId="931"/>
        <pc:sldMkLst>
          <pc:docMk/>
          <pc:sldMk cId="1261481180" sldId="283"/>
        </pc:sldMkLst>
        <pc:picChg chg="add del mod">
          <ac:chgData name="Eduard Smet" userId="581b2c1f-6fdd-4ef8-98bb-64928c83cb18" providerId="ADAL" clId="{460CD279-D642-4B48-93B1-D1AA306AE577}" dt="2023-01-31T12:38:46.385" v="2199" actId="931"/>
          <ac:picMkLst>
            <pc:docMk/>
            <pc:sldMk cId="1261481180" sldId="283"/>
            <ac:picMk id="7" creationId="{14479200-28DC-F5F9-B92F-DB254DA0C396}"/>
          </ac:picMkLst>
        </pc:picChg>
        <pc:picChg chg="del">
          <ac:chgData name="Eduard Smet" userId="581b2c1f-6fdd-4ef8-98bb-64928c83cb18" providerId="ADAL" clId="{460CD279-D642-4B48-93B1-D1AA306AE577}" dt="2023-01-31T12:38:21.656" v="2197" actId="478"/>
          <ac:picMkLst>
            <pc:docMk/>
            <pc:sldMk cId="1261481180" sldId="283"/>
            <ac:picMk id="13" creationId="{20CB76E7-0913-EC04-A2A8-93CB4FEC2965}"/>
          </ac:picMkLst>
        </pc:picChg>
      </pc:sldChg>
      <pc:sldChg chg="modSp new mod">
        <pc:chgData name="Eduard Smet" userId="581b2c1f-6fdd-4ef8-98bb-64928c83cb18" providerId="ADAL" clId="{460CD279-D642-4B48-93B1-D1AA306AE577}" dt="2023-01-27T07:34:43.575" v="55" actId="20577"/>
        <pc:sldMkLst>
          <pc:docMk/>
          <pc:sldMk cId="4257914043" sldId="285"/>
        </pc:sldMkLst>
        <pc:spChg chg="mod">
          <ac:chgData name="Eduard Smet" userId="581b2c1f-6fdd-4ef8-98bb-64928c83cb18" providerId="ADAL" clId="{460CD279-D642-4B48-93B1-D1AA306AE577}" dt="2023-01-27T07:29:33.801" v="46" actId="20577"/>
          <ac:spMkLst>
            <pc:docMk/>
            <pc:sldMk cId="4257914043" sldId="285"/>
            <ac:spMk id="2" creationId="{2F63BE71-0F89-FF8C-0298-8B9089039CCC}"/>
          </ac:spMkLst>
        </pc:spChg>
        <pc:spChg chg="mod">
          <ac:chgData name="Eduard Smet" userId="581b2c1f-6fdd-4ef8-98bb-64928c83cb18" providerId="ADAL" clId="{460CD279-D642-4B48-93B1-D1AA306AE577}" dt="2023-01-27T07:34:43.575" v="55" actId="20577"/>
          <ac:spMkLst>
            <pc:docMk/>
            <pc:sldMk cId="4257914043" sldId="285"/>
            <ac:spMk id="3" creationId="{C2078E56-070F-E9D5-4028-CBAA548C1E09}"/>
          </ac:spMkLst>
        </pc:spChg>
      </pc:sldChg>
      <pc:sldChg chg="new del">
        <pc:chgData name="Eduard Smet" userId="581b2c1f-6fdd-4ef8-98bb-64928c83cb18" providerId="ADAL" clId="{460CD279-D642-4B48-93B1-D1AA306AE577}" dt="2023-01-27T07:34:52.735" v="57" actId="680"/>
        <pc:sldMkLst>
          <pc:docMk/>
          <pc:sldMk cId="520441328" sldId="286"/>
        </pc:sldMkLst>
      </pc:sldChg>
      <pc:sldChg chg="addSp delSp modSp new mod modTransition">
        <pc:chgData name="Eduard Smet" userId="581b2c1f-6fdd-4ef8-98bb-64928c83cb18" providerId="ADAL" clId="{460CD279-D642-4B48-93B1-D1AA306AE577}" dt="2023-01-31T12:08:09.418" v="1804"/>
        <pc:sldMkLst>
          <pc:docMk/>
          <pc:sldMk cId="3957673451" sldId="286"/>
        </pc:sldMkLst>
        <pc:spChg chg="mod">
          <ac:chgData name="Eduard Smet" userId="581b2c1f-6fdd-4ef8-98bb-64928c83cb18" providerId="ADAL" clId="{460CD279-D642-4B48-93B1-D1AA306AE577}" dt="2023-01-27T07:35:53.263" v="101" actId="1076"/>
          <ac:spMkLst>
            <pc:docMk/>
            <pc:sldMk cId="3957673451" sldId="286"/>
            <ac:spMk id="2" creationId="{8781BF17-D86E-5939-9D36-2374C185476C}"/>
          </ac:spMkLst>
        </pc:spChg>
        <pc:spChg chg="add del mod">
          <ac:chgData name="Eduard Smet" userId="581b2c1f-6fdd-4ef8-98bb-64928c83cb18" providerId="ADAL" clId="{460CD279-D642-4B48-93B1-D1AA306AE577}" dt="2023-01-27T07:36:19.319" v="106" actId="20577"/>
          <ac:spMkLst>
            <pc:docMk/>
            <pc:sldMk cId="3957673451" sldId="286"/>
            <ac:spMk id="3" creationId="{66057CA6-4361-F212-916C-6162506E42C8}"/>
          </ac:spMkLst>
        </pc:spChg>
      </pc:sldChg>
      <pc:sldChg chg="modSp mod ord">
        <pc:chgData name="Eduard Smet" userId="581b2c1f-6fdd-4ef8-98bb-64928c83cb18" providerId="ADAL" clId="{460CD279-D642-4B48-93B1-D1AA306AE577}" dt="2023-01-31T10:31:07.790" v="1104" actId="20577"/>
        <pc:sldMkLst>
          <pc:docMk/>
          <pc:sldMk cId="2981886889" sldId="292"/>
        </pc:sldMkLst>
        <pc:spChg chg="mod">
          <ac:chgData name="Eduard Smet" userId="581b2c1f-6fdd-4ef8-98bb-64928c83cb18" providerId="ADAL" clId="{460CD279-D642-4B48-93B1-D1AA306AE577}" dt="2023-01-31T10:31:07.790" v="1104" actId="20577"/>
          <ac:spMkLst>
            <pc:docMk/>
            <pc:sldMk cId="2981886889" sldId="292"/>
            <ac:spMk id="3" creationId="{6E25F141-97FE-D4F8-A34E-A4989E36CF8A}"/>
          </ac:spMkLst>
        </pc:spChg>
      </pc:sldChg>
      <pc:sldChg chg="modSp mod">
        <pc:chgData name="Eduard Smet" userId="581b2c1f-6fdd-4ef8-98bb-64928c83cb18" providerId="ADAL" clId="{460CD279-D642-4B48-93B1-D1AA306AE577}" dt="2023-01-31T10:43:03.416" v="1245" actId="20577"/>
        <pc:sldMkLst>
          <pc:docMk/>
          <pc:sldMk cId="2836532437" sldId="293"/>
        </pc:sldMkLst>
        <pc:spChg chg="mod">
          <ac:chgData name="Eduard Smet" userId="581b2c1f-6fdd-4ef8-98bb-64928c83cb18" providerId="ADAL" clId="{460CD279-D642-4B48-93B1-D1AA306AE577}" dt="2023-01-31T10:43:03.416" v="1245" actId="20577"/>
          <ac:spMkLst>
            <pc:docMk/>
            <pc:sldMk cId="2836532437" sldId="293"/>
            <ac:spMk id="3" creationId="{6E25F141-97FE-D4F8-A34E-A4989E36CF8A}"/>
          </ac:spMkLst>
        </pc:spChg>
      </pc:sldChg>
      <pc:sldChg chg="modSp mod">
        <pc:chgData name="Eduard Smet" userId="581b2c1f-6fdd-4ef8-98bb-64928c83cb18" providerId="ADAL" clId="{460CD279-D642-4B48-93B1-D1AA306AE577}" dt="2023-01-31T10:44:01.247" v="1351" actId="20577"/>
        <pc:sldMkLst>
          <pc:docMk/>
          <pc:sldMk cId="258226983" sldId="294"/>
        </pc:sldMkLst>
        <pc:spChg chg="mod">
          <ac:chgData name="Eduard Smet" userId="581b2c1f-6fdd-4ef8-98bb-64928c83cb18" providerId="ADAL" clId="{460CD279-D642-4B48-93B1-D1AA306AE577}" dt="2023-01-31T10:44:01.247" v="1351" actId="20577"/>
          <ac:spMkLst>
            <pc:docMk/>
            <pc:sldMk cId="258226983" sldId="294"/>
            <ac:spMk id="3" creationId="{6E25F141-97FE-D4F8-A34E-A4989E36CF8A}"/>
          </ac:spMkLst>
        </pc:spChg>
      </pc:sldChg>
      <pc:sldChg chg="addSp delSp modSp add del mod ord">
        <pc:chgData name="Eduard Smet" userId="581b2c1f-6fdd-4ef8-98bb-64928c83cb18" providerId="ADAL" clId="{460CD279-D642-4B48-93B1-D1AA306AE577}" dt="2023-01-31T12:06:10.581" v="1803" actId="2696"/>
        <pc:sldMkLst>
          <pc:docMk/>
          <pc:sldMk cId="811398948" sldId="295"/>
        </pc:sldMkLst>
        <pc:spChg chg="mod">
          <ac:chgData name="Eduard Smet" userId="581b2c1f-6fdd-4ef8-98bb-64928c83cb18" providerId="ADAL" clId="{460CD279-D642-4B48-93B1-D1AA306AE577}" dt="2023-01-31T10:19:09.932" v="878" actId="115"/>
          <ac:spMkLst>
            <pc:docMk/>
            <pc:sldMk cId="811398948" sldId="295"/>
            <ac:spMk id="3" creationId="{6E25F141-97FE-D4F8-A34E-A4989E36CF8A}"/>
          </ac:spMkLst>
        </pc:spChg>
        <pc:spChg chg="add del mod">
          <ac:chgData name="Eduard Smet" userId="581b2c1f-6fdd-4ef8-98bb-64928c83cb18" providerId="ADAL" clId="{460CD279-D642-4B48-93B1-D1AA306AE577}" dt="2023-01-31T10:14:08.527" v="794" actId="478"/>
          <ac:spMkLst>
            <pc:docMk/>
            <pc:sldMk cId="811398948" sldId="295"/>
            <ac:spMk id="8" creationId="{EED6414A-ABE3-89F2-AE53-B2660C49DE46}"/>
          </ac:spMkLst>
        </pc:spChg>
        <pc:spChg chg="add del mod">
          <ac:chgData name="Eduard Smet" userId="581b2c1f-6fdd-4ef8-98bb-64928c83cb18" providerId="ADAL" clId="{460CD279-D642-4B48-93B1-D1AA306AE577}" dt="2023-01-31T10:15:23.050" v="877" actId="478"/>
          <ac:spMkLst>
            <pc:docMk/>
            <pc:sldMk cId="811398948" sldId="295"/>
            <ac:spMk id="12" creationId="{E1638D00-77F3-776A-E4B3-0CB132512508}"/>
          </ac:spMkLst>
        </pc:spChg>
        <pc:picChg chg="add del mod">
          <ac:chgData name="Eduard Smet" userId="581b2c1f-6fdd-4ef8-98bb-64928c83cb18" providerId="ADAL" clId="{460CD279-D642-4B48-93B1-D1AA306AE577}" dt="2023-01-31T12:05:46.084" v="1798" actId="21"/>
          <ac:picMkLst>
            <pc:docMk/>
            <pc:sldMk cId="811398948" sldId="295"/>
            <ac:picMk id="7" creationId="{F0F7C62C-4226-C94E-45B6-DB97BA7F53CB}"/>
          </ac:picMkLst>
        </pc:picChg>
        <pc:picChg chg="del">
          <ac:chgData name="Eduard Smet" userId="581b2c1f-6fdd-4ef8-98bb-64928c83cb18" providerId="ADAL" clId="{460CD279-D642-4B48-93B1-D1AA306AE577}" dt="2023-01-31T07:49:07.704" v="124" actId="478"/>
          <ac:picMkLst>
            <pc:docMk/>
            <pc:sldMk cId="811398948" sldId="295"/>
            <ac:picMk id="8" creationId="{60DE4F24-771D-7CE1-A8A0-245E07F1E247}"/>
          </ac:picMkLst>
        </pc:picChg>
        <pc:picChg chg="add mod">
          <ac:chgData name="Eduard Smet" userId="581b2c1f-6fdd-4ef8-98bb-64928c83cb18" providerId="ADAL" clId="{460CD279-D642-4B48-93B1-D1AA306AE577}" dt="2023-01-31T10:02:32.540" v="368" actId="1076"/>
          <ac:picMkLst>
            <pc:docMk/>
            <pc:sldMk cId="811398948" sldId="295"/>
            <ac:picMk id="10" creationId="{FCEF0C31-329E-1535-C398-91B0C4694B49}"/>
          </ac:picMkLst>
        </pc:picChg>
      </pc:sldChg>
      <pc:sldChg chg="addSp delSp modSp add del mod">
        <pc:chgData name="Eduard Smet" userId="581b2c1f-6fdd-4ef8-98bb-64928c83cb18" providerId="ADAL" clId="{460CD279-D642-4B48-93B1-D1AA306AE577}" dt="2023-01-31T10:31:45.655" v="1111" actId="2696"/>
        <pc:sldMkLst>
          <pc:docMk/>
          <pc:sldMk cId="1940105794" sldId="296"/>
        </pc:sldMkLst>
        <pc:spChg chg="mod">
          <ac:chgData name="Eduard Smet" userId="581b2c1f-6fdd-4ef8-98bb-64928c83cb18" providerId="ADAL" clId="{460CD279-D642-4B48-93B1-D1AA306AE577}" dt="2023-01-31T10:31:26.095" v="1105" actId="21"/>
          <ac:spMkLst>
            <pc:docMk/>
            <pc:sldMk cId="1940105794" sldId="296"/>
            <ac:spMk id="3" creationId="{6E25F141-97FE-D4F8-A34E-A4989E36CF8A}"/>
          </ac:spMkLst>
        </pc:spChg>
        <pc:picChg chg="add del mod">
          <ac:chgData name="Eduard Smet" userId="581b2c1f-6fdd-4ef8-98bb-64928c83cb18" providerId="ADAL" clId="{460CD279-D642-4B48-93B1-D1AA306AE577}" dt="2023-01-31T08:10:00.973" v="170" actId="21"/>
          <ac:picMkLst>
            <pc:docMk/>
            <pc:sldMk cId="1940105794" sldId="296"/>
            <ac:picMk id="1026" creationId="{CDC1ACDE-D898-BF12-F5DF-0DEC8C7C0526}"/>
          </ac:picMkLst>
        </pc:picChg>
      </pc:sldChg>
      <pc:sldChg chg="addSp delSp modSp add mod ord">
        <pc:chgData name="Eduard Smet" userId="581b2c1f-6fdd-4ef8-98bb-64928c83cb18" providerId="ADAL" clId="{460CD279-D642-4B48-93B1-D1AA306AE577}" dt="2023-01-31T12:35:23.115" v="2196" actId="1076"/>
        <pc:sldMkLst>
          <pc:docMk/>
          <pc:sldMk cId="2366738540" sldId="297"/>
        </pc:sldMkLst>
        <pc:spChg chg="mod">
          <ac:chgData name="Eduard Smet" userId="581b2c1f-6fdd-4ef8-98bb-64928c83cb18" providerId="ADAL" clId="{460CD279-D642-4B48-93B1-D1AA306AE577}" dt="2023-01-31T12:18:39.235" v="2036" actId="20577"/>
          <ac:spMkLst>
            <pc:docMk/>
            <pc:sldMk cId="2366738540" sldId="297"/>
            <ac:spMk id="3" creationId="{6E25F141-97FE-D4F8-A34E-A4989E36CF8A}"/>
          </ac:spMkLst>
        </pc:spChg>
        <pc:spChg chg="add mod">
          <ac:chgData name="Eduard Smet" userId="581b2c1f-6fdd-4ef8-98bb-64928c83cb18" providerId="ADAL" clId="{460CD279-D642-4B48-93B1-D1AA306AE577}" dt="2023-01-31T12:35:23.115" v="2196" actId="1076"/>
          <ac:spMkLst>
            <pc:docMk/>
            <pc:sldMk cId="2366738540" sldId="297"/>
            <ac:spMk id="9" creationId="{C6B6C5E9-FCFA-2718-4205-C67F2C0E1BC5}"/>
          </ac:spMkLst>
        </pc:spChg>
        <pc:spChg chg="add mod">
          <ac:chgData name="Eduard Smet" userId="581b2c1f-6fdd-4ef8-98bb-64928c83cb18" providerId="ADAL" clId="{460CD279-D642-4B48-93B1-D1AA306AE577}" dt="2023-01-31T12:35:23.115" v="2196" actId="1076"/>
          <ac:spMkLst>
            <pc:docMk/>
            <pc:sldMk cId="2366738540" sldId="297"/>
            <ac:spMk id="10" creationId="{354E6036-8F5E-EC6C-A819-5C4C6B6FFCFE}"/>
          </ac:spMkLst>
        </pc:spChg>
        <pc:spChg chg="add mod">
          <ac:chgData name="Eduard Smet" userId="581b2c1f-6fdd-4ef8-98bb-64928c83cb18" providerId="ADAL" clId="{460CD279-D642-4B48-93B1-D1AA306AE577}" dt="2023-01-31T12:35:23.115" v="2196" actId="1076"/>
          <ac:spMkLst>
            <pc:docMk/>
            <pc:sldMk cId="2366738540" sldId="297"/>
            <ac:spMk id="11" creationId="{E7C66684-D95D-9165-F6B8-235E92BF2BB5}"/>
          </ac:spMkLst>
        </pc:spChg>
        <pc:picChg chg="add del mod">
          <ac:chgData name="Eduard Smet" userId="581b2c1f-6fdd-4ef8-98bb-64928c83cb18" providerId="ADAL" clId="{460CD279-D642-4B48-93B1-D1AA306AE577}" dt="2023-01-31T12:18:52.796" v="2037" actId="478"/>
          <ac:picMkLst>
            <pc:docMk/>
            <pc:sldMk cId="2366738540" sldId="297"/>
            <ac:picMk id="8" creationId="{2CE8E59D-D6FC-64DF-D3C3-A5A6E78A3A81}"/>
          </ac:picMkLst>
        </pc:picChg>
        <pc:picChg chg="del">
          <ac:chgData name="Eduard Smet" userId="581b2c1f-6fdd-4ef8-98bb-64928c83cb18" providerId="ADAL" clId="{460CD279-D642-4B48-93B1-D1AA306AE577}" dt="2023-01-31T10:05:43.544" v="426" actId="478"/>
          <ac:picMkLst>
            <pc:docMk/>
            <pc:sldMk cId="2366738540" sldId="297"/>
            <ac:picMk id="19" creationId="{ACCB1BE5-7DBF-216E-D1D6-3C9064DBB459}"/>
          </ac:picMkLst>
        </pc:picChg>
      </pc:sldChg>
      <pc:sldChg chg="addSp delSp modSp add mod ord">
        <pc:chgData name="Eduard Smet" userId="581b2c1f-6fdd-4ef8-98bb-64928c83cb18" providerId="ADAL" clId="{460CD279-D642-4B48-93B1-D1AA306AE577}" dt="2023-01-31T10:39:03.121" v="1124" actId="1076"/>
        <pc:sldMkLst>
          <pc:docMk/>
          <pc:sldMk cId="1504613972" sldId="298"/>
        </pc:sldMkLst>
        <pc:picChg chg="add mod modCrop">
          <ac:chgData name="Eduard Smet" userId="581b2c1f-6fdd-4ef8-98bb-64928c83cb18" providerId="ADAL" clId="{460CD279-D642-4B48-93B1-D1AA306AE577}" dt="2023-01-31T10:39:03.121" v="1124" actId="1076"/>
          <ac:picMkLst>
            <pc:docMk/>
            <pc:sldMk cId="1504613972" sldId="298"/>
            <ac:picMk id="3" creationId="{1AB5A180-28B6-CAA4-B0EE-6F643D58F1CB}"/>
          </ac:picMkLst>
        </pc:picChg>
        <pc:picChg chg="del">
          <ac:chgData name="Eduard Smet" userId="581b2c1f-6fdd-4ef8-98bb-64928c83cb18" providerId="ADAL" clId="{460CD279-D642-4B48-93B1-D1AA306AE577}" dt="2023-01-31T10:38:17.672" v="1118" actId="478"/>
          <ac:picMkLst>
            <pc:docMk/>
            <pc:sldMk cId="1504613972" sldId="298"/>
            <ac:picMk id="10" creationId="{B6162AF1-5409-A231-8E78-954627F0B34C}"/>
          </ac:picMkLst>
        </pc:picChg>
      </pc:sldChg>
      <pc:sldChg chg="modSp add mod ord">
        <pc:chgData name="Eduard Smet" userId="581b2c1f-6fdd-4ef8-98bb-64928c83cb18" providerId="ADAL" clId="{460CD279-D642-4B48-93B1-D1AA306AE577}" dt="2023-01-31T10:40:18.034" v="1176" actId="20577"/>
        <pc:sldMkLst>
          <pc:docMk/>
          <pc:sldMk cId="235842315" sldId="299"/>
        </pc:sldMkLst>
        <pc:spChg chg="mod">
          <ac:chgData name="Eduard Smet" userId="581b2c1f-6fdd-4ef8-98bb-64928c83cb18" providerId="ADAL" clId="{460CD279-D642-4B48-93B1-D1AA306AE577}" dt="2023-01-31T10:40:18.034" v="1176" actId="20577"/>
          <ac:spMkLst>
            <pc:docMk/>
            <pc:sldMk cId="235842315" sldId="299"/>
            <ac:spMk id="3" creationId="{6E25F141-97FE-D4F8-A34E-A4989E36CF8A}"/>
          </ac:spMkLst>
        </pc:spChg>
      </pc:sldChg>
      <pc:sldChg chg="modSp add mod">
        <pc:chgData name="Eduard Smet" userId="581b2c1f-6fdd-4ef8-98bb-64928c83cb18" providerId="ADAL" clId="{460CD279-D642-4B48-93B1-D1AA306AE577}" dt="2023-01-31T10:40:57.941" v="1230" actId="947"/>
        <pc:sldMkLst>
          <pc:docMk/>
          <pc:sldMk cId="1188369149" sldId="300"/>
        </pc:sldMkLst>
        <pc:spChg chg="mod">
          <ac:chgData name="Eduard Smet" userId="581b2c1f-6fdd-4ef8-98bb-64928c83cb18" providerId="ADAL" clId="{460CD279-D642-4B48-93B1-D1AA306AE577}" dt="2023-01-31T10:40:57.941" v="1230" actId="947"/>
          <ac:spMkLst>
            <pc:docMk/>
            <pc:sldMk cId="1188369149" sldId="300"/>
            <ac:spMk id="3" creationId="{6E25F141-97FE-D4F8-A34E-A4989E36CF8A}"/>
          </ac:spMkLst>
        </pc:spChg>
      </pc:sldChg>
      <pc:sldChg chg="modSp add mod">
        <pc:chgData name="Eduard Smet" userId="581b2c1f-6fdd-4ef8-98bb-64928c83cb18" providerId="ADAL" clId="{460CD279-D642-4B48-93B1-D1AA306AE577}" dt="2023-01-31T10:48:06.325" v="1469" actId="20577"/>
        <pc:sldMkLst>
          <pc:docMk/>
          <pc:sldMk cId="1511420662" sldId="301"/>
        </pc:sldMkLst>
        <pc:spChg chg="mod">
          <ac:chgData name="Eduard Smet" userId="581b2c1f-6fdd-4ef8-98bb-64928c83cb18" providerId="ADAL" clId="{460CD279-D642-4B48-93B1-D1AA306AE577}" dt="2023-01-31T10:48:06.325" v="1469" actId="20577"/>
          <ac:spMkLst>
            <pc:docMk/>
            <pc:sldMk cId="1511420662" sldId="301"/>
            <ac:spMk id="3" creationId="{6E25F141-97FE-D4F8-A34E-A4989E36CF8A}"/>
          </ac:spMkLst>
        </pc:spChg>
      </pc:sldChg>
      <pc:sldChg chg="new del">
        <pc:chgData name="Eduard Smet" userId="581b2c1f-6fdd-4ef8-98bb-64928c83cb18" providerId="ADAL" clId="{460CD279-D642-4B48-93B1-D1AA306AE577}" dt="2023-01-31T10:44:33.691" v="1353" actId="47"/>
        <pc:sldMkLst>
          <pc:docMk/>
          <pc:sldMk cId="2269034741" sldId="301"/>
        </pc:sldMkLst>
      </pc:sldChg>
      <pc:sldChg chg="modSp add mod">
        <pc:chgData name="Eduard Smet" userId="581b2c1f-6fdd-4ef8-98bb-64928c83cb18" providerId="ADAL" clId="{460CD279-D642-4B48-93B1-D1AA306AE577}" dt="2023-01-31T10:52:19.949" v="1722" actId="20577"/>
        <pc:sldMkLst>
          <pc:docMk/>
          <pc:sldMk cId="834815396" sldId="302"/>
        </pc:sldMkLst>
        <pc:spChg chg="mod">
          <ac:chgData name="Eduard Smet" userId="581b2c1f-6fdd-4ef8-98bb-64928c83cb18" providerId="ADAL" clId="{460CD279-D642-4B48-93B1-D1AA306AE577}" dt="2023-01-31T10:52:19.949" v="1722" actId="20577"/>
          <ac:spMkLst>
            <pc:docMk/>
            <pc:sldMk cId="834815396" sldId="302"/>
            <ac:spMk id="3" creationId="{6E25F141-97FE-D4F8-A34E-A4989E36CF8A}"/>
          </ac:spMkLst>
        </pc:spChg>
      </pc:sldChg>
      <pc:sldChg chg="new del">
        <pc:chgData name="Eduard Smet" userId="581b2c1f-6fdd-4ef8-98bb-64928c83cb18" providerId="ADAL" clId="{460CD279-D642-4B48-93B1-D1AA306AE577}" dt="2023-01-31T10:49:06.419" v="1473" actId="2696"/>
        <pc:sldMkLst>
          <pc:docMk/>
          <pc:sldMk cId="1778245687" sldId="302"/>
        </pc:sldMkLst>
      </pc:sldChg>
      <pc:sldChg chg="new del">
        <pc:chgData name="Eduard Smet" userId="581b2c1f-6fdd-4ef8-98bb-64928c83cb18" providerId="ADAL" clId="{460CD279-D642-4B48-93B1-D1AA306AE577}" dt="2023-01-31T10:48:18.934" v="1471" actId="2696"/>
        <pc:sldMkLst>
          <pc:docMk/>
          <pc:sldMk cId="3757214269" sldId="302"/>
        </pc:sldMkLst>
      </pc:sldChg>
      <pc:sldChg chg="addSp modSp add mod">
        <pc:chgData name="Eduard Smet" userId="581b2c1f-6fdd-4ef8-98bb-64928c83cb18" providerId="ADAL" clId="{460CD279-D642-4B48-93B1-D1AA306AE577}" dt="2023-01-31T12:27:04.683" v="2174" actId="20577"/>
        <pc:sldMkLst>
          <pc:docMk/>
          <pc:sldMk cId="1562211127" sldId="303"/>
        </pc:sldMkLst>
        <pc:spChg chg="mod">
          <ac:chgData name="Eduard Smet" userId="581b2c1f-6fdd-4ef8-98bb-64928c83cb18" providerId="ADAL" clId="{460CD279-D642-4B48-93B1-D1AA306AE577}" dt="2023-01-31T12:27:04.683" v="2174" actId="20577"/>
          <ac:spMkLst>
            <pc:docMk/>
            <pc:sldMk cId="1562211127" sldId="303"/>
            <ac:spMk id="3" creationId="{6E25F141-97FE-D4F8-A34E-A4989E36CF8A}"/>
          </ac:spMkLst>
        </pc:spChg>
        <pc:picChg chg="add mod">
          <ac:chgData name="Eduard Smet" userId="581b2c1f-6fdd-4ef8-98bb-64928c83cb18" providerId="ADAL" clId="{460CD279-D642-4B48-93B1-D1AA306AE577}" dt="2023-01-31T12:05:58.891" v="1802" actId="1076"/>
          <ac:picMkLst>
            <pc:docMk/>
            <pc:sldMk cId="1562211127" sldId="303"/>
            <ac:picMk id="7" creationId="{7C24218D-E059-48EB-6DAE-E744AF268B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5716-52C3-48B9-BFE2-3CAB747895F7}" type="datetimeFigureOut">
              <a:rPr lang="nl-BE" smtClean="0"/>
              <a:t>31/01/2023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04333-D8AA-4448-BD8A-03AA24477FCA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553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5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Volledige frame-opname van palmbomen 's nachts">
            <a:extLst>
              <a:ext uri="{FF2B5EF4-FFF2-40B4-BE49-F238E27FC236}">
                <a16:creationId xmlns:a16="http://schemas.microsoft.com/office/drawing/2014/main" id="{11D7C278-32FC-66B6-4800-5BBD4C21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6A839-88E5-EB52-832D-80C24536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nl-BE" sz="8000" dirty="0">
                <a:solidFill>
                  <a:srgbClr val="FFFFFF"/>
                </a:solidFill>
              </a:rPr>
              <a:t>Het onderhouden van kamerplanten automatiseren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C97E4-8D24-D89D-03BE-7973594C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268" y="5485697"/>
            <a:ext cx="9929231" cy="892068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en-BE" dirty="0">
                <a:solidFill>
                  <a:schemeClr val="bg1"/>
                </a:solidFill>
              </a:rPr>
              <a:t>Eduard Smet 6TW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nl-BE" dirty="0">
                <a:solidFill>
                  <a:schemeClr val="bg1"/>
                </a:solidFill>
              </a:rPr>
              <a:t>Mentoren: S. Wesemael, M. Deleu, H. Van Havermaet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D2E33-ABCE-BD74-E000-25F5B55C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9BD8-7E4B-291B-D39C-A459602B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Het onderhouden van kamerplanten automatiseren - Eduard Smet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F2197F-1E17-0321-7C0E-A902EC9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69488-EC73-9F80-2A07-E8275833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7" y="4892448"/>
            <a:ext cx="350568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bloemen:</a:t>
            </a:r>
          </a:p>
          <a:p>
            <a:pPr lvl="4"/>
            <a:r>
              <a:rPr lang="nl-BE" dirty="0"/>
              <a:t>Voor de voortplanting van de plant.</a:t>
            </a:r>
          </a:p>
          <a:p>
            <a:pPr lvl="4"/>
            <a:r>
              <a:rPr lang="nl-BE" dirty="0"/>
              <a:t>Niet van toepassing in dit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E4F24-771D-7CE1-A8A0-245E07F1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460" y="2848971"/>
            <a:ext cx="3427730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0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</a:p>
          <a:p>
            <a:pPr lvl="2"/>
            <a:r>
              <a:rPr lang="nl-BE" u="sng" dirty="0"/>
              <a:t>Op cellulair niveau:</a:t>
            </a: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4"/>
            <a:r>
              <a:rPr lang="nl-BE" dirty="0"/>
              <a:t>De vacuole</a:t>
            </a:r>
          </a:p>
          <a:p>
            <a:pPr lvl="4"/>
            <a:r>
              <a:rPr lang="nl-BE" dirty="0"/>
              <a:t>De celwand</a:t>
            </a:r>
          </a:p>
          <a:p>
            <a:pPr lvl="4"/>
            <a:r>
              <a:rPr lang="nl-BE" dirty="0"/>
              <a:t>Chloroplasten</a:t>
            </a:r>
          </a:p>
          <a:p>
            <a:pPr marL="274320" lvl="1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FA8966-60C5-2D89-FE3F-DE38EBAA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</a:p>
          <a:p>
            <a:pPr lvl="2"/>
            <a:r>
              <a:rPr lang="nl-BE" u="sng" dirty="0"/>
              <a:t>Op cellulair niveau:</a:t>
            </a: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4"/>
            <a:r>
              <a:rPr lang="nl-BE" dirty="0"/>
              <a:t>De vacuole:</a:t>
            </a:r>
          </a:p>
          <a:p>
            <a:pPr lvl="4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FA8966-60C5-2D89-FE3F-DE38EBAA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546DF-6A64-8B2B-65B1-5BD354F0C8CB}"/>
              </a:ext>
            </a:extLst>
          </p:cNvPr>
          <p:cNvSpPr/>
          <p:nvPr/>
        </p:nvSpPr>
        <p:spPr>
          <a:xfrm>
            <a:off x="7226968" y="3954379"/>
            <a:ext cx="352927" cy="120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547B7-BEA1-F544-61A0-15B786400338}"/>
              </a:ext>
            </a:extLst>
          </p:cNvPr>
          <p:cNvSpPr txBox="1"/>
          <p:nvPr/>
        </p:nvSpPr>
        <p:spPr>
          <a:xfrm>
            <a:off x="2454040" y="3533892"/>
            <a:ext cx="29280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Belangrijk voor de stevige structuur van de cel.</a:t>
            </a:r>
          </a:p>
          <a:p>
            <a:pPr marL="742950" lvl="1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Aan de hand van turgordruk.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21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5842053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</a:p>
          <a:p>
            <a:pPr lvl="2"/>
            <a:r>
              <a:rPr lang="nl-BE" u="sng" dirty="0"/>
              <a:t>Op cellulair niveau:</a:t>
            </a: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4"/>
            <a:r>
              <a:rPr lang="nl-BE" dirty="0"/>
              <a:t>De celwand: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Afbeelding 6">
            <a:extLst>
              <a:ext uri="{FF2B5EF4-FFF2-40B4-BE49-F238E27FC236}">
                <a16:creationId xmlns:a16="http://schemas.microsoft.com/office/drawing/2014/main" id="{9219E708-1AF2-462B-ADD4-47E4636D5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875AAC-F46E-ADD8-0DD0-32AD3D47AD11}"/>
              </a:ext>
            </a:extLst>
          </p:cNvPr>
          <p:cNvSpPr/>
          <p:nvPr/>
        </p:nvSpPr>
        <p:spPr>
          <a:xfrm>
            <a:off x="10042358" y="2574758"/>
            <a:ext cx="401053" cy="184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62C7-E6ED-5664-CA1D-91D6036AA43A}"/>
              </a:ext>
            </a:extLst>
          </p:cNvPr>
          <p:cNvSpPr txBox="1"/>
          <p:nvPr/>
        </p:nvSpPr>
        <p:spPr>
          <a:xfrm>
            <a:off x="2454040" y="3533892"/>
            <a:ext cx="29280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Belangrijk voor de stevige structuur van de cel.</a:t>
            </a:r>
          </a:p>
          <a:p>
            <a:pPr marL="742950" lvl="1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Aan de hand van wanddruk.</a:t>
            </a:r>
          </a:p>
          <a:p>
            <a:endParaRPr lang="nl-BE" sz="1400" dirty="0"/>
          </a:p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Bevatten de huidmondjes.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15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</a:p>
          <a:p>
            <a:pPr lvl="2"/>
            <a:r>
              <a:rPr lang="nl-BE" u="sng" dirty="0"/>
              <a:t>Op cellulair niveau:</a:t>
            </a: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4"/>
            <a:r>
              <a:rPr lang="nl-BE" dirty="0"/>
              <a:t>Chloroplasten:</a:t>
            </a:r>
          </a:p>
          <a:p>
            <a:pPr lvl="4"/>
            <a:endParaRPr lang="nl-BE" dirty="0"/>
          </a:p>
          <a:p>
            <a:pPr marL="274320" lvl="1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FA8966-60C5-2D89-FE3F-DE38EBAA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5DFAEE-84A6-39F5-F173-86FA3A0A9510}"/>
              </a:ext>
            </a:extLst>
          </p:cNvPr>
          <p:cNvSpPr/>
          <p:nvPr/>
        </p:nvSpPr>
        <p:spPr>
          <a:xfrm>
            <a:off x="9849853" y="2029326"/>
            <a:ext cx="489284" cy="168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BEF83-BAD2-4458-C265-BBF53221C3D9}"/>
              </a:ext>
            </a:extLst>
          </p:cNvPr>
          <p:cNvSpPr txBox="1"/>
          <p:nvPr/>
        </p:nvSpPr>
        <p:spPr>
          <a:xfrm>
            <a:off x="2454040" y="3533892"/>
            <a:ext cx="29280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Belangrijk voor de productie van het energie.</a:t>
            </a:r>
          </a:p>
          <a:p>
            <a:pPr marL="742950" lvl="1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Aan de hand van fotosynthese.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397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omgeving:</a:t>
            </a:r>
          </a:p>
          <a:p>
            <a:pPr lvl="1"/>
            <a:r>
              <a:rPr lang="nl-BE" u="sng" dirty="0"/>
              <a:t>De lucht:</a:t>
            </a:r>
          </a:p>
          <a:p>
            <a:pPr lvl="2"/>
            <a:r>
              <a:rPr lang="nl-BE" u="sng" dirty="0"/>
              <a:t>CO</a:t>
            </a:r>
            <a:r>
              <a:rPr lang="nl-BE" u="sng" baseline="-25000" dirty="0"/>
              <a:t>2</a:t>
            </a:r>
            <a:r>
              <a:rPr lang="nl-BE" u="sng" dirty="0"/>
              <a:t>:</a:t>
            </a:r>
            <a:r>
              <a:rPr lang="nl-BE" dirty="0"/>
              <a:t> Nodig voor fotosynthese.</a:t>
            </a:r>
            <a:endParaRPr lang="nl-BE" u="sng" baseline="-25000" dirty="0"/>
          </a:p>
          <a:p>
            <a:pPr lvl="2"/>
            <a:r>
              <a:rPr lang="nl-BE" u="sng" dirty="0"/>
              <a:t>TVOC:</a:t>
            </a:r>
            <a:r>
              <a:rPr lang="nl-BE" dirty="0"/>
              <a:t> Komt vrij uit planten.</a:t>
            </a:r>
          </a:p>
          <a:p>
            <a:pPr lvl="2"/>
            <a:r>
              <a:rPr lang="nl-BE" i="1" u="sng" dirty="0"/>
              <a:t>O</a:t>
            </a:r>
            <a:r>
              <a:rPr lang="nl-BE" i="1" u="sng" baseline="-25000" dirty="0"/>
              <a:t>2</a:t>
            </a:r>
            <a:r>
              <a:rPr lang="nl-BE" i="1" u="sng" dirty="0"/>
              <a:t>:</a:t>
            </a:r>
            <a:r>
              <a:rPr lang="nl-BE" i="1" dirty="0"/>
              <a:t> Nodig voor celademhaling.</a:t>
            </a:r>
            <a:endParaRPr lang="nl-BE" i="1" u="sng" dirty="0"/>
          </a:p>
          <a:p>
            <a:pPr lvl="2"/>
            <a:r>
              <a:rPr lang="nl-BE" u="sng" dirty="0"/>
              <a:t>De temperatuur:</a:t>
            </a:r>
            <a:r>
              <a:rPr lang="nl-BE" dirty="0"/>
              <a:t> Effect op het wateropslag van de plant.</a:t>
            </a:r>
            <a:endParaRPr lang="nl-BE" u="sng" dirty="0"/>
          </a:p>
          <a:p>
            <a:pPr lvl="2"/>
            <a:r>
              <a:rPr lang="nl-BE" u="sng" dirty="0"/>
              <a:t>De luchtvochtigheid:</a:t>
            </a:r>
            <a:r>
              <a:rPr lang="nl-BE" dirty="0"/>
              <a:t> Effect op het wateropslag van de plant.</a:t>
            </a:r>
            <a:endParaRPr lang="nl-BE" u="sng" dirty="0"/>
          </a:p>
          <a:p>
            <a:pPr lvl="2"/>
            <a:r>
              <a:rPr lang="nl-BE" i="1" u="sng" dirty="0"/>
              <a:t>De lichtsterkte:</a:t>
            </a:r>
            <a:r>
              <a:rPr lang="nl-BE" i="1" dirty="0"/>
              <a:t> Belangrijk voor celademhaling.</a:t>
            </a:r>
            <a:endParaRPr lang="nl-BE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6C5E9-FCFA-2718-4205-C67F2C0E1BC5}"/>
              </a:ext>
            </a:extLst>
          </p:cNvPr>
          <p:cNvSpPr txBox="1"/>
          <p:nvPr/>
        </p:nvSpPr>
        <p:spPr>
          <a:xfrm>
            <a:off x="7227094" y="157457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6 H</a:t>
            </a:r>
            <a:r>
              <a:rPr lang="pt-BR" baseline="-25000" dirty="0"/>
              <a:t>2</a:t>
            </a:r>
            <a:r>
              <a:rPr lang="pt-BR" dirty="0"/>
              <a:t>O + 6 CO</a:t>
            </a:r>
            <a:r>
              <a:rPr lang="pt-BR" baseline="-25000" dirty="0"/>
              <a:t>2</a:t>
            </a:r>
            <a:r>
              <a:rPr lang="pt-BR" dirty="0"/>
              <a:t> → C</a:t>
            </a:r>
            <a:r>
              <a:rPr lang="pt-BR" baseline="-25000" dirty="0"/>
              <a:t>6</a:t>
            </a:r>
            <a:r>
              <a:rPr lang="pt-BR" dirty="0"/>
              <a:t>H</a:t>
            </a:r>
            <a:r>
              <a:rPr lang="pt-BR" baseline="-25000" dirty="0"/>
              <a:t>12</a:t>
            </a:r>
            <a:r>
              <a:rPr lang="pt-BR" dirty="0"/>
              <a:t>O</a:t>
            </a:r>
            <a:r>
              <a:rPr lang="pt-BR" baseline="-25000" dirty="0"/>
              <a:t>6</a:t>
            </a:r>
            <a:r>
              <a:rPr lang="pt-BR" dirty="0"/>
              <a:t> + 6 O</a:t>
            </a:r>
            <a:r>
              <a:rPr lang="pt-BR" baseline="-25000" dirty="0"/>
              <a:t>2</a:t>
            </a:r>
            <a:endParaRPr lang="nl-BE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E6036-8F5E-EC6C-A819-5C4C6B6FFCFE}"/>
              </a:ext>
            </a:extLst>
          </p:cNvPr>
          <p:cNvSpPr txBox="1"/>
          <p:nvPr/>
        </p:nvSpPr>
        <p:spPr>
          <a:xfrm>
            <a:off x="6709324" y="2731759"/>
            <a:ext cx="48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</a:t>
            </a:r>
            <a:r>
              <a:rPr lang="pt-BR" baseline="-25000" dirty="0"/>
              <a:t>6</a:t>
            </a:r>
            <a:r>
              <a:rPr lang="pt-BR" dirty="0"/>
              <a:t>H</a:t>
            </a:r>
            <a:r>
              <a:rPr lang="pt-BR" baseline="-25000" dirty="0"/>
              <a:t>12</a:t>
            </a:r>
            <a:r>
              <a:rPr lang="pt-BR" dirty="0"/>
              <a:t>O</a:t>
            </a:r>
            <a:r>
              <a:rPr lang="pt-BR" baseline="-25000" dirty="0"/>
              <a:t>6</a:t>
            </a:r>
            <a:r>
              <a:rPr lang="pt-BR" dirty="0"/>
              <a:t> + 6 O</a:t>
            </a:r>
            <a:r>
              <a:rPr lang="pt-BR" baseline="-25000" dirty="0"/>
              <a:t>2</a:t>
            </a:r>
            <a:r>
              <a:rPr lang="pt-BR" dirty="0"/>
              <a:t> + 6 H</a:t>
            </a:r>
            <a:r>
              <a:rPr lang="pt-BR" baseline="-25000" dirty="0"/>
              <a:t>2</a:t>
            </a:r>
            <a:r>
              <a:rPr lang="pt-BR" dirty="0"/>
              <a:t>O → 6 CO</a:t>
            </a:r>
            <a:r>
              <a:rPr lang="pt-BR" baseline="-25000" dirty="0"/>
              <a:t>2</a:t>
            </a:r>
            <a:r>
              <a:rPr lang="pt-BR" dirty="0"/>
              <a:t> + 38 ATP</a:t>
            </a:r>
            <a:endParaRPr lang="nl-BE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66684-D95D-9165-F6B8-235E92BF2BB5}"/>
              </a:ext>
            </a:extLst>
          </p:cNvPr>
          <p:cNvSpPr txBox="1"/>
          <p:nvPr/>
        </p:nvSpPr>
        <p:spPr>
          <a:xfrm rot="5400000">
            <a:off x="8878187" y="215316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↔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67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omgeving:</a:t>
            </a:r>
          </a:p>
          <a:p>
            <a:pPr lvl="1"/>
            <a:r>
              <a:rPr lang="nl-BE" u="sng" dirty="0"/>
              <a:t>De bodem:</a:t>
            </a:r>
          </a:p>
          <a:p>
            <a:pPr lvl="2"/>
            <a:r>
              <a:rPr lang="nl-BE" i="1" u="sng" dirty="0"/>
              <a:t>De mineralen:</a:t>
            </a:r>
            <a:r>
              <a:rPr lang="nl-BE" i="1" dirty="0"/>
              <a:t> Voeding voor de plant.</a:t>
            </a:r>
            <a:endParaRPr lang="nl-BE" i="1" u="sng" dirty="0"/>
          </a:p>
          <a:p>
            <a:pPr lvl="2"/>
            <a:r>
              <a:rPr lang="nl-BE" i="1" u="sng" dirty="0"/>
              <a:t>De grootte:</a:t>
            </a:r>
            <a:r>
              <a:rPr lang="nl-BE" i="1" dirty="0"/>
              <a:t> Plaats voor de wortels.</a:t>
            </a:r>
            <a:endParaRPr lang="nl-BE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2" descr="Beschimmelde potgrond">
            <a:extLst>
              <a:ext uri="{FF2B5EF4-FFF2-40B4-BE49-F238E27FC236}">
                <a16:creationId xmlns:a16="http://schemas.microsoft.com/office/drawing/2014/main" id="{7C24218D-E059-48EB-6DAE-E744AF268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48" y="2261173"/>
            <a:ext cx="3114206" cy="23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1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Visuele conclusies:</a:t>
            </a:r>
          </a:p>
          <a:p>
            <a:pPr lvl="2"/>
            <a:r>
              <a:rPr lang="nl-BE" dirty="0"/>
              <a:t>Het verwelken van een plant.	</a:t>
            </a:r>
          </a:p>
          <a:p>
            <a:pPr lvl="3"/>
            <a:r>
              <a:rPr lang="nl-BE" dirty="0"/>
              <a:t>Hangende bladeren en stengels.</a:t>
            </a:r>
          </a:p>
          <a:p>
            <a:pPr lvl="3"/>
            <a:r>
              <a:rPr lang="nl-BE" dirty="0"/>
              <a:t>Verkleurde bladeren.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3074" name="Picture 2" descr="Help! Mijn plant is ziek! | De Standaard Mobile">
            <a:extLst>
              <a:ext uri="{FF2B5EF4-FFF2-40B4-BE49-F238E27FC236}">
                <a16:creationId xmlns:a16="http://schemas.microsoft.com/office/drawing/2014/main" id="{35055CD2-D3E4-44EB-7979-62DAB3A72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29" y="1922713"/>
            <a:ext cx="4518861" cy="30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meetbare factoren:</a:t>
            </a:r>
          </a:p>
          <a:p>
            <a:pPr lvl="1"/>
            <a:r>
              <a:rPr lang="nl-BE" dirty="0"/>
              <a:t>Temperatuur van de omgeving.</a:t>
            </a:r>
          </a:p>
          <a:p>
            <a:pPr lvl="1"/>
            <a:r>
              <a:rPr lang="nl-BE" dirty="0"/>
              <a:t>Luchtvochtigheid van de omgeving.</a:t>
            </a:r>
          </a:p>
          <a:p>
            <a:pPr lvl="1"/>
            <a:r>
              <a:rPr lang="nl-BE" dirty="0"/>
              <a:t>CO</a:t>
            </a:r>
            <a:r>
              <a:rPr lang="nl-BE" baseline="-25000" dirty="0"/>
              <a:t>2</a:t>
            </a:r>
            <a:r>
              <a:rPr lang="nl-BE" dirty="0"/>
              <a:t> gehalte van de omgeving.</a:t>
            </a:r>
          </a:p>
          <a:p>
            <a:pPr lvl="1"/>
            <a:r>
              <a:rPr lang="nl-BE" dirty="0"/>
              <a:t>TVOC van de omgeving.</a:t>
            </a:r>
          </a:p>
          <a:p>
            <a:pPr lvl="1"/>
            <a:r>
              <a:rPr lang="nl-BE" dirty="0"/>
              <a:t>De bodemvochtigheid van de grond waar de plant in zit.</a:t>
            </a:r>
          </a:p>
          <a:p>
            <a:pPr lvl="1"/>
            <a:r>
              <a:rPr lang="nl-BE" i="1" dirty="0"/>
              <a:t>De mineralen in de bodem.</a:t>
            </a:r>
          </a:p>
          <a:p>
            <a:pPr lvl="1"/>
            <a:r>
              <a:rPr lang="nl-BE" i="1" dirty="0"/>
              <a:t>De lichtsterkte.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905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reageerbare factoren:</a:t>
            </a:r>
          </a:p>
          <a:p>
            <a:pPr lvl="1"/>
            <a:r>
              <a:rPr lang="nl-BE" u="sng" dirty="0"/>
              <a:t>De bodemvochtigheid:</a:t>
            </a:r>
            <a:r>
              <a:rPr lang="nl-BE" dirty="0"/>
              <a:t> Aan de hand van een waterpompje.</a:t>
            </a:r>
          </a:p>
          <a:p>
            <a:pPr lvl="1"/>
            <a:r>
              <a:rPr lang="nl-BE" u="sng" dirty="0"/>
              <a:t>De temperatuur:</a:t>
            </a:r>
            <a:r>
              <a:rPr lang="nl-BE" dirty="0"/>
              <a:t> </a:t>
            </a:r>
            <a:r>
              <a:rPr lang="nl-BE" i="1" dirty="0"/>
              <a:t>Door het raam open te zetten.</a:t>
            </a:r>
          </a:p>
          <a:p>
            <a:pPr lvl="1"/>
            <a:r>
              <a:rPr lang="nl-BE" u="sng" dirty="0"/>
              <a:t>De luchtvochtigheid:</a:t>
            </a:r>
            <a:r>
              <a:rPr lang="nl-BE" dirty="0"/>
              <a:t> </a:t>
            </a:r>
            <a:r>
              <a:rPr lang="nl-BE" i="1" dirty="0"/>
              <a:t>Aan de hand van een spuitbusje.</a:t>
            </a:r>
          </a:p>
          <a:p>
            <a:pPr lvl="1"/>
            <a:r>
              <a:rPr lang="nl-BE" u="sng" dirty="0"/>
              <a:t>De luchtkwaliteit (CO</a:t>
            </a:r>
            <a:r>
              <a:rPr lang="nl-BE" baseline="-25000" dirty="0"/>
              <a:t>2</a:t>
            </a:r>
            <a:r>
              <a:rPr lang="nl-BE" u="sng" dirty="0"/>
              <a:t> en TVOC):</a:t>
            </a:r>
            <a:r>
              <a:rPr lang="nl-BE" dirty="0"/>
              <a:t> </a:t>
            </a:r>
            <a:r>
              <a:rPr lang="nl-BE" i="1" dirty="0"/>
              <a:t>Door het raam open te zetten.</a:t>
            </a:r>
          </a:p>
          <a:p>
            <a:pPr lvl="1"/>
            <a:r>
              <a:rPr lang="nl-BE" u="sng" dirty="0"/>
              <a:t>De mineralen:</a:t>
            </a:r>
            <a:r>
              <a:rPr lang="nl-BE" dirty="0"/>
              <a:t> </a:t>
            </a:r>
            <a:r>
              <a:rPr lang="nl-BE" i="1" dirty="0"/>
              <a:t>Door de plant te voeden.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5000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BE" dirty="0"/>
              <a:t>Het onderwerp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De theorie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l-BE" dirty="0"/>
              <a:t>De praktische proef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l-BE" dirty="0"/>
              <a:t>Voorlopige conclusies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3086109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2614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F2533-4026-6C4B-CA91-2617BF0E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49" y="1737359"/>
            <a:ext cx="5345301" cy="4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Een bladplant: 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0B34A-FB86-57FE-0C8A-B9D546A0F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312132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4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nl-BE" dirty="0"/>
              <a:t>Een bladplant: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B7B94-90C7-CAB8-0551-9541ABA0B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39444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1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l-BE" dirty="0"/>
              <a:t>Een palm: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BA2C3-6632-CA64-98E5-90F602E66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12131" y="2408818"/>
            <a:ext cx="4195496" cy="3146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1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Keuze van planten:</a:t>
            </a:r>
          </a:p>
          <a:p>
            <a:pPr lvl="1"/>
            <a:r>
              <a:rPr lang="nl-BE" dirty="0"/>
              <a:t>Bladplant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Bloeiende plant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170" name="Picture 2" descr="Roze Phalaenopsis Orchidee">
            <a:extLst>
              <a:ext uri="{FF2B5EF4-FFF2-40B4-BE49-F238E27FC236}">
                <a16:creationId xmlns:a16="http://schemas.microsoft.com/office/drawing/2014/main" id="{E281C67D-1940-CDCE-EFD5-32336122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26" y="1784760"/>
            <a:ext cx="3647176" cy="36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 </a:t>
            </a:r>
            <a:r>
              <a:rPr lang="nl-BE" dirty="0"/>
              <a:t>praktische</a:t>
            </a:r>
            <a:r>
              <a:rPr lang="en-US" dirty="0"/>
              <a:t> </a:t>
            </a:r>
            <a:r>
              <a:rPr lang="nl-BE" dirty="0"/>
              <a:t>proef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162AF1-5409-A231-8E78-954627F0B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"/>
          <a:stretch/>
        </p:blipFill>
        <p:spPr>
          <a:xfrm>
            <a:off x="2936002" y="1978347"/>
            <a:ext cx="6280187" cy="42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 </a:t>
            </a:r>
            <a:r>
              <a:rPr lang="nl-BE" dirty="0"/>
              <a:t>praktische</a:t>
            </a:r>
            <a:r>
              <a:rPr lang="en-US" dirty="0"/>
              <a:t> </a:t>
            </a:r>
            <a:r>
              <a:rPr lang="en-US" dirty="0" err="1"/>
              <a:t>proef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Raspberry Pi 4 B:</a:t>
            </a:r>
          </a:p>
          <a:p>
            <a:pPr lvl="1"/>
            <a:r>
              <a:rPr lang="nl-BE" dirty="0"/>
              <a:t>Een single-board computer.</a:t>
            </a:r>
          </a:p>
          <a:p>
            <a:pPr lvl="1"/>
            <a:r>
              <a:rPr lang="nl-BE" dirty="0"/>
              <a:t>Kunnen sensoren aan verbonden worden.</a:t>
            </a:r>
          </a:p>
          <a:p>
            <a:pPr lvl="1"/>
            <a:r>
              <a:rPr lang="nl-BE" dirty="0"/>
              <a:t>Ondersteund WIFI.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5822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 </a:t>
            </a:r>
            <a:r>
              <a:rPr lang="nl-BE" dirty="0"/>
              <a:t>praktische</a:t>
            </a:r>
            <a:r>
              <a:rPr lang="en-US" dirty="0"/>
              <a:t> </a:t>
            </a:r>
            <a:r>
              <a:rPr lang="nl-BE" dirty="0"/>
              <a:t>proef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5A180-28B6-CAA4-B0EE-6F643D58F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45" t="24593" b="54080"/>
          <a:stretch/>
        </p:blipFill>
        <p:spPr>
          <a:xfrm>
            <a:off x="2085294" y="2384473"/>
            <a:ext cx="7928447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 </a:t>
            </a:r>
            <a:r>
              <a:rPr lang="nl-BE" dirty="0"/>
              <a:t>praktische</a:t>
            </a:r>
            <a:r>
              <a:rPr lang="en-US" dirty="0"/>
              <a:t> </a:t>
            </a:r>
            <a:r>
              <a:rPr lang="en-US" dirty="0" err="1"/>
              <a:t>proef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sensoren:</a:t>
            </a:r>
          </a:p>
          <a:p>
            <a:pPr lvl="1"/>
            <a:r>
              <a:rPr lang="nl-BE" u="sng" dirty="0"/>
              <a:t>3 Bodemvochtigheidssensoren: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358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1. Het </a:t>
            </a:r>
            <a:r>
              <a:rPr lang="nl-BE" dirty="0"/>
              <a:t>onderwerp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92500" lnSpcReduction="10000"/>
          </a:bodyPr>
          <a:lstStyle/>
          <a:p>
            <a:r>
              <a:rPr lang="nl-BE" u="sng" dirty="0"/>
              <a:t>Het probleem en de maatschappelijke relevantie:</a:t>
            </a:r>
          </a:p>
          <a:p>
            <a:pPr lvl="1"/>
            <a:r>
              <a:rPr lang="nl-BE" dirty="0"/>
              <a:t>Bijna iedereen heeft kamerplanten.</a:t>
            </a:r>
          </a:p>
          <a:p>
            <a:pPr lvl="1"/>
            <a:r>
              <a:rPr lang="nl-BE" dirty="0"/>
              <a:t>Er voor zorgen is niet altijd even gemakkelijk.</a:t>
            </a:r>
          </a:p>
          <a:p>
            <a:endParaRPr lang="nl-BE" u="sng" dirty="0"/>
          </a:p>
          <a:p>
            <a:r>
              <a:rPr lang="nl-BE" u="sng" dirty="0"/>
              <a:t>De onderzoeksvraag:</a:t>
            </a:r>
          </a:p>
          <a:p>
            <a:pPr lvl="1"/>
            <a:r>
              <a:rPr lang="nl-BE" dirty="0"/>
              <a:t>Hoe kan je het onderhouden van kamerplanten automatiseren?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u="sng" dirty="0"/>
              <a:t>Toelichting keuze:</a:t>
            </a:r>
          </a:p>
          <a:p>
            <a:pPr lvl="1"/>
            <a:r>
              <a:rPr lang="nl-BE" dirty="0"/>
              <a:t>De combinatie van Biologie en Fysica met web development.</a:t>
            </a:r>
          </a:p>
          <a:p>
            <a:pPr marL="0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0856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 </a:t>
            </a:r>
            <a:r>
              <a:rPr lang="nl-BE" dirty="0"/>
              <a:t>praktische</a:t>
            </a:r>
            <a:r>
              <a:rPr lang="en-US" dirty="0"/>
              <a:t> </a:t>
            </a:r>
            <a:r>
              <a:rPr lang="en-US" dirty="0" err="1"/>
              <a:t>proef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sensoren:</a:t>
            </a:r>
          </a:p>
          <a:p>
            <a:pPr lvl="1"/>
            <a:r>
              <a:rPr lang="nl-BE" u="sng" dirty="0"/>
              <a:t>1 WPSE342:</a:t>
            </a:r>
          </a:p>
          <a:p>
            <a:pPr lvl="2"/>
            <a:r>
              <a:rPr lang="nl-BE" u="sng" dirty="0"/>
              <a:t>Temperatuur</a:t>
            </a:r>
          </a:p>
          <a:p>
            <a:pPr lvl="2"/>
            <a:r>
              <a:rPr lang="nl-BE" u="sng" dirty="0"/>
              <a:t>Luchtvochtigheid</a:t>
            </a:r>
          </a:p>
          <a:p>
            <a:pPr lvl="2"/>
            <a:r>
              <a:rPr lang="nl-BE" u="sng" dirty="0"/>
              <a:t>CO</a:t>
            </a:r>
            <a:r>
              <a:rPr lang="nl-BE" u="sng" baseline="-25000" dirty="0"/>
              <a:t>2</a:t>
            </a:r>
          </a:p>
          <a:p>
            <a:pPr lvl="2"/>
            <a:r>
              <a:rPr lang="nl-BE" u="sng" dirty="0"/>
              <a:t>TVOC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1883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 </a:t>
            </a:r>
            <a:r>
              <a:rPr lang="nl-BE" dirty="0"/>
              <a:t>praktische</a:t>
            </a:r>
            <a:r>
              <a:rPr lang="en-US" dirty="0"/>
              <a:t> </a:t>
            </a:r>
            <a:r>
              <a:rPr lang="en-US" dirty="0" err="1"/>
              <a:t>proef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data</a:t>
            </a:r>
          </a:p>
          <a:p>
            <a:pPr lvl="1"/>
            <a:r>
              <a:rPr lang="nl-BE" dirty="0"/>
              <a:t>Aan de hand van JSON files.</a:t>
            </a:r>
          </a:p>
          <a:p>
            <a:pPr lvl="2"/>
            <a:r>
              <a:rPr lang="nl-BE" dirty="0"/>
              <a:t>Verstuurd over WIFI.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51142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 </a:t>
            </a:r>
            <a:r>
              <a:rPr lang="nl-BE" dirty="0"/>
              <a:t>praktische</a:t>
            </a:r>
            <a:r>
              <a:rPr lang="en-US" dirty="0"/>
              <a:t> </a:t>
            </a:r>
            <a:r>
              <a:rPr lang="en-US" dirty="0" err="1"/>
              <a:t>proef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website</a:t>
            </a:r>
          </a:p>
          <a:p>
            <a:pPr lvl="1"/>
            <a:r>
              <a:rPr lang="nl-BE" dirty="0"/>
              <a:t>Geschreven met de </a:t>
            </a:r>
            <a:r>
              <a:rPr lang="nl-BE" dirty="0" err="1"/>
              <a:t>Reactjs</a:t>
            </a:r>
            <a:r>
              <a:rPr lang="nl-BE" dirty="0"/>
              <a:t> bibliotheek.</a:t>
            </a:r>
          </a:p>
          <a:p>
            <a:pPr lvl="1"/>
            <a:r>
              <a:rPr lang="nl-BE" dirty="0" err="1"/>
              <a:t>Interpreteerd</a:t>
            </a:r>
            <a:r>
              <a:rPr lang="nl-BE" dirty="0"/>
              <a:t> de data uit de JSON.</a:t>
            </a:r>
          </a:p>
          <a:p>
            <a:pPr lvl="2"/>
            <a:r>
              <a:rPr lang="nl-BE" dirty="0"/>
              <a:t>Toont deze aan de gebruiker.</a:t>
            </a:r>
          </a:p>
          <a:p>
            <a:pPr lvl="2"/>
            <a:r>
              <a:rPr lang="nl-BE" dirty="0"/>
              <a:t>Reageert er </a:t>
            </a:r>
            <a:r>
              <a:rPr lang="nl-BE" dirty="0" err="1"/>
              <a:t>uitomatisch</a:t>
            </a:r>
            <a:r>
              <a:rPr lang="nl-BE" dirty="0"/>
              <a:t> op.</a:t>
            </a:r>
          </a:p>
          <a:p>
            <a:pPr lvl="2"/>
            <a:r>
              <a:rPr lang="nl-BE" dirty="0"/>
              <a:t>Geeft de gebruiker de kans om ook manueel te reageren</a:t>
            </a:r>
          </a:p>
          <a:p>
            <a:pPr lvl="2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8348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huidige voortgang:</a:t>
            </a:r>
          </a:p>
          <a:p>
            <a:r>
              <a:rPr lang="nl-BE" dirty="0"/>
              <a:t>Heb zo goed als alle componenten al.</a:t>
            </a:r>
          </a:p>
          <a:p>
            <a:r>
              <a:rPr lang="nl-BE" dirty="0"/>
              <a:t>Begonnen met testen en bouwen van het systeem.</a:t>
            </a:r>
          </a:p>
          <a:p>
            <a:endParaRPr lang="nl-BE" u="sng" dirty="0"/>
          </a:p>
          <a:p>
            <a:r>
              <a:rPr lang="nl-BE" u="sng" dirty="0"/>
              <a:t>De moeilijkheden:</a:t>
            </a:r>
          </a:p>
          <a:p>
            <a:r>
              <a:rPr lang="nl-BE" dirty="0"/>
              <a:t>Weinig kennis met het werken met een Raspberry Pi en de sensoren.</a:t>
            </a:r>
          </a:p>
          <a:p>
            <a:r>
              <a:rPr lang="nl-BE" dirty="0"/>
              <a:t>Research doen in verband met de Raspberry Pi.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5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Voorlopige conclusie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70000" lnSpcReduction="20000"/>
          </a:bodyPr>
          <a:lstStyle/>
          <a:p>
            <a:r>
              <a:rPr lang="nl-BE" u="sng" dirty="0"/>
              <a:t>Wat ik al heb bijgeleerd:</a:t>
            </a:r>
          </a:p>
          <a:p>
            <a:r>
              <a:rPr lang="nl-BE" dirty="0"/>
              <a:t>Veel over Raspberry Pi en alles in verband met de </a:t>
            </a:r>
            <a:r>
              <a:rPr lang="nl-BE" dirty="0" err="1"/>
              <a:t>Raspberry</a:t>
            </a:r>
            <a:r>
              <a:rPr lang="nl-BE" dirty="0"/>
              <a:t> Pi .</a:t>
            </a:r>
          </a:p>
          <a:p>
            <a:endParaRPr lang="nl-BE" u="sng" dirty="0"/>
          </a:p>
          <a:p>
            <a:r>
              <a:rPr lang="nl-BE" u="sng" dirty="0"/>
              <a:t>Wat ik nog moet doen:</a:t>
            </a:r>
          </a:p>
          <a:p>
            <a:r>
              <a:rPr lang="nl-BE" dirty="0"/>
              <a:t>Nog de theorie achter dit alles verder onderzoeken.</a:t>
            </a:r>
          </a:p>
          <a:p>
            <a:r>
              <a:rPr lang="nl-BE" dirty="0"/>
              <a:t>Een interview met een persoon/bedrijf.</a:t>
            </a:r>
          </a:p>
          <a:p>
            <a:r>
              <a:rPr lang="nl-BE" dirty="0"/>
              <a:t>Nog wat dingen oplossen met de Raspberry Pi.</a:t>
            </a:r>
          </a:p>
          <a:p>
            <a:r>
              <a:rPr lang="nl-BE" dirty="0"/>
              <a:t>De praktische proef zelf uitvoeren.</a:t>
            </a:r>
          </a:p>
          <a:p>
            <a:endParaRPr lang="nl-BE" u="sng" dirty="0"/>
          </a:p>
          <a:p>
            <a:r>
              <a:rPr lang="nl-BE" u="sng" dirty="0"/>
              <a:t>Zelfreflectie:</a:t>
            </a:r>
          </a:p>
          <a:p>
            <a:r>
              <a:rPr lang="nl-BE" dirty="0"/>
              <a:t>Gaat in het algemeen wel vlot.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713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F17-D86E-5939-9D36-2374C1854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952" y="2659942"/>
            <a:ext cx="9288096" cy="769058"/>
          </a:xfrm>
        </p:spPr>
        <p:txBody>
          <a:bodyPr/>
          <a:lstStyle/>
          <a:p>
            <a:pPr algn="ctr"/>
            <a:r>
              <a:rPr lang="nl-BE" dirty="0"/>
              <a:t>Einde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57CA6-4361-F212-916C-6162506E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952" y="3852117"/>
            <a:ext cx="9288096" cy="1435331"/>
          </a:xfrm>
        </p:spPr>
        <p:txBody>
          <a:bodyPr/>
          <a:lstStyle/>
          <a:p>
            <a:pPr algn="ctr"/>
            <a:r>
              <a:rPr lang="nl-BE"/>
              <a:t>Dank u </a:t>
            </a:r>
            <a:r>
              <a:rPr lang="nl-BE" dirty="0"/>
              <a:t>voor uw aandacht!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1E27-E238-2AC8-E7AB-BDD75216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D28C-C005-428D-1A40-795DC3CB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9B0F-EB2C-FA50-A529-4D8D7229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7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pPr lvl="1"/>
            <a:r>
              <a:rPr lang="nl-BE" dirty="0"/>
              <a:t>Levend wezen</a:t>
            </a:r>
          </a:p>
          <a:p>
            <a:pPr lvl="1"/>
            <a:r>
              <a:rPr lang="nl-BE" dirty="0"/>
              <a:t>Vaste staanplaats</a:t>
            </a:r>
          </a:p>
          <a:p>
            <a:pPr lvl="1"/>
            <a:r>
              <a:rPr lang="nl-BE" dirty="0"/>
              <a:t>Creëert eigen voedsel aan</a:t>
            </a:r>
            <a:br>
              <a:rPr lang="nl-BE" dirty="0"/>
            </a:br>
            <a:r>
              <a:rPr lang="nl-BE" dirty="0"/>
              <a:t>de hand van fotosynthese (autotroof).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CB1BE5-7DBF-216E-D1D6-3C9064DBB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02" y="2471146"/>
            <a:ext cx="3416300" cy="302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9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pPr lvl="1"/>
            <a:r>
              <a:rPr lang="nl-BE" u="sng" dirty="0"/>
              <a:t>Soorten kamerplanten: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dirty="0"/>
              <a:t>Bloeiende planten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dirty="0"/>
              <a:t>Bladplanten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dirty="0"/>
              <a:t>Palmen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dirty="0"/>
              <a:t>Klim- en hangplanten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i="1" dirty="0"/>
              <a:t>Succulenten</a:t>
            </a:r>
          </a:p>
          <a:p>
            <a:pPr marL="845820" lvl="2" indent="-342900">
              <a:buFont typeface="+mj-lt"/>
              <a:buAutoNum type="arabicPeriod"/>
            </a:pPr>
            <a:r>
              <a:rPr lang="nl-BE" i="1" dirty="0"/>
              <a:t>Cactussen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 descr="Begonia">
            <a:extLst>
              <a:ext uri="{FF2B5EF4-FFF2-40B4-BE49-F238E27FC236}">
                <a16:creationId xmlns:a16="http://schemas.microsoft.com/office/drawing/2014/main" id="{22AA3C0D-8757-22BB-164B-E5559A78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11" y="187141"/>
            <a:ext cx="2535555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9D5C5-F1A3-6E9C-C2EB-A317B18E2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09" y="187140"/>
            <a:ext cx="2407912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96913-6DDC-D990-BF1F-41F7CE1E6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20" y="2630220"/>
            <a:ext cx="1497585" cy="22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275553-AA2A-A4E6-0541-997723E93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54" y="2630221"/>
            <a:ext cx="2524125" cy="162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5187CB-6434-4901-CA89-1EBD68E30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90" y="4569514"/>
            <a:ext cx="1980451" cy="1779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E439D1-0FFA-F997-12D2-5297B7865BAA}"/>
              </a:ext>
            </a:extLst>
          </p:cNvPr>
          <p:cNvSpPr txBox="1"/>
          <p:nvPr/>
        </p:nvSpPr>
        <p:spPr>
          <a:xfrm>
            <a:off x="5761618" y="228022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Begonia</a:t>
            </a:r>
            <a:endParaRPr lang="nl-BE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1D135-BCA7-477C-F429-9E551302E437}"/>
              </a:ext>
            </a:extLst>
          </p:cNvPr>
          <p:cNvSpPr txBox="1"/>
          <p:nvPr/>
        </p:nvSpPr>
        <p:spPr>
          <a:xfrm>
            <a:off x="8486725" y="2276751"/>
            <a:ext cx="1047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sz="800" dirty="0"/>
              <a:t>Philodendron</a:t>
            </a:r>
            <a:endParaRPr lang="nl-BE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0D9B3-8989-D124-3F82-AE34E54398EC}"/>
              </a:ext>
            </a:extLst>
          </p:cNvPr>
          <p:cNvSpPr txBox="1"/>
          <p:nvPr/>
        </p:nvSpPr>
        <p:spPr>
          <a:xfrm>
            <a:off x="5761618" y="4840071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sz="800" dirty="0" err="1"/>
              <a:t>Stokpalm</a:t>
            </a:r>
            <a:endParaRPr lang="nl-BE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4540-36E2-7B18-2044-BEEFADC29D66}"/>
              </a:ext>
            </a:extLst>
          </p:cNvPr>
          <p:cNvSpPr txBox="1"/>
          <p:nvPr/>
        </p:nvSpPr>
        <p:spPr>
          <a:xfrm>
            <a:off x="7648997" y="4840071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800" dirty="0"/>
              <a:t>Scindapsus</a:t>
            </a:r>
            <a:endParaRPr lang="nl-BE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E3DBD-9B26-C009-15CD-6897CB2B4CE4}"/>
              </a:ext>
            </a:extLst>
          </p:cNvPr>
          <p:cNvSpPr txBox="1"/>
          <p:nvPr/>
        </p:nvSpPr>
        <p:spPr>
          <a:xfrm>
            <a:off x="9361323" y="4217693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sz="800" dirty="0" err="1"/>
              <a:t>Lidcactus</a:t>
            </a:r>
            <a:endParaRPr lang="nl-BE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37F86-2005-76EA-5B5F-A1D16B699D00}"/>
              </a:ext>
            </a:extLst>
          </p:cNvPr>
          <p:cNvSpPr txBox="1"/>
          <p:nvPr/>
        </p:nvSpPr>
        <p:spPr>
          <a:xfrm>
            <a:off x="9644422" y="6312500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sz="800" dirty="0" err="1"/>
              <a:t>Schijfcactus</a:t>
            </a:r>
            <a:endParaRPr lang="nl-BE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489E23-A16B-B6E9-1CCD-3F3CD7DA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70" y="2630220"/>
            <a:ext cx="1493382" cy="22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FA5D0-479D-62CB-2316-2B88A0644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540" y="1574570"/>
            <a:ext cx="3477962" cy="43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wortels:</a:t>
            </a:r>
          </a:p>
          <a:p>
            <a:pPr lvl="4"/>
            <a:r>
              <a:rPr lang="nl-BE" dirty="0"/>
              <a:t>Belangrijk voor het opnemen van water.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 descr="Plantenwerk - Wikiwijs Maken">
            <a:extLst>
              <a:ext uri="{FF2B5EF4-FFF2-40B4-BE49-F238E27FC236}">
                <a16:creationId xmlns:a16="http://schemas.microsoft.com/office/drawing/2014/main" id="{F13930FD-1F0E-3867-6DDE-956F5FDA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07" y="2610529"/>
            <a:ext cx="304609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stengels:</a:t>
            </a:r>
          </a:p>
          <a:p>
            <a:pPr lvl="4"/>
            <a:r>
              <a:rPr lang="nl-BE" dirty="0"/>
              <a:t>Belangrijk voor het vervoeren van het water.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4C569-2BDC-4EAC-C6BC-8EC05BE5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2" y="2582589"/>
            <a:ext cx="3455670" cy="279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9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 en de werking:</a:t>
            </a:r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bladeren:</a:t>
            </a:r>
          </a:p>
          <a:p>
            <a:pPr lvl="4"/>
            <a:r>
              <a:rPr lang="nl-BE" dirty="0"/>
              <a:t>Belangrijk voor de productie van energie.</a:t>
            </a:r>
          </a:p>
          <a:p>
            <a:pPr lvl="4"/>
            <a:endParaRPr lang="nl-BE" dirty="0"/>
          </a:p>
          <a:p>
            <a:pPr lvl="4"/>
            <a:endParaRPr lang="nl-BE" dirty="0"/>
          </a:p>
          <a:p>
            <a:pPr lvl="4"/>
            <a:r>
              <a:rPr lang="nl-BE" dirty="0"/>
              <a:t>Belangrijk voor celademhaling.</a:t>
            </a:r>
          </a:p>
          <a:p>
            <a:pPr lvl="4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C6BA8-A6E4-0BFF-05B6-E965472E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10" y="2405741"/>
            <a:ext cx="3522980" cy="315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33BC3-40F0-37CF-5870-EC703A8A677F}"/>
              </a:ext>
            </a:extLst>
          </p:cNvPr>
          <p:cNvCxnSpPr/>
          <p:nvPr/>
        </p:nvCxnSpPr>
        <p:spPr>
          <a:xfrm flipH="1">
            <a:off x="8985078" y="2118692"/>
            <a:ext cx="473243" cy="7539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006221-4B87-3FC2-0085-297332E66F11}"/>
              </a:ext>
            </a:extLst>
          </p:cNvPr>
          <p:cNvSpPr txBox="1"/>
          <p:nvPr/>
        </p:nvSpPr>
        <p:spPr>
          <a:xfrm>
            <a:off x="9376611" y="187247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huidmondjes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648CB-D1C2-4935-735B-98CEBC038014}"/>
              </a:ext>
            </a:extLst>
          </p:cNvPr>
          <p:cNvSpPr txBox="1"/>
          <p:nvPr/>
        </p:nvSpPr>
        <p:spPr>
          <a:xfrm>
            <a:off x="2454040" y="3533892"/>
            <a:ext cx="29280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Aan de hand van fotosynthese.</a:t>
            </a:r>
          </a:p>
          <a:p>
            <a:pPr marL="285750" indent="-285750">
              <a:buFont typeface="Neue Haas Grotesk Text Pro" panose="020B0504020202020204" pitchFamily="34" charset="0"/>
              <a:buChar char="-"/>
            </a:pPr>
            <a:endParaRPr lang="nl-BE" sz="1400" dirty="0"/>
          </a:p>
          <a:p>
            <a:pPr marL="285750" indent="-285750">
              <a:buFont typeface="Neue Haas Grotesk Text Pro" panose="020B0504020202020204" pitchFamily="34" charset="0"/>
              <a:buChar char="-"/>
            </a:pPr>
            <a:endParaRPr lang="nl-BE" sz="1400" dirty="0"/>
          </a:p>
          <a:p>
            <a:pPr marL="285750" indent="-285750">
              <a:buFont typeface="Neue Haas Grotesk Text Pro" panose="020B0504020202020204" pitchFamily="34" charset="0"/>
              <a:buChar char="-"/>
            </a:pPr>
            <a:endParaRPr lang="nl-BE" sz="1400" dirty="0"/>
          </a:p>
          <a:p>
            <a:pPr marL="285750" indent="-285750">
              <a:buFont typeface="Neue Haas Grotesk Text Pro" panose="020B0504020202020204" pitchFamily="34" charset="0"/>
              <a:buChar char="-"/>
            </a:pPr>
            <a:r>
              <a:rPr lang="nl-BE" sz="1400" dirty="0"/>
              <a:t>Tegengestelde van fotosynthese.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04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1301</Words>
  <Application>Microsoft Office PowerPoint</Application>
  <PresentationFormat>Widescreen</PresentationFormat>
  <Paragraphs>312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Neue Haas Grotesk Text Pro</vt:lpstr>
      <vt:lpstr>BjornVTI</vt:lpstr>
      <vt:lpstr>Het onderhouden van kamerplanten automatiseren</vt:lpstr>
      <vt:lpstr>Inhoud</vt:lpstr>
      <vt:lpstr>1. Het onderwerp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3. De praktische proef</vt:lpstr>
      <vt:lpstr>4. Voorlopige conclusie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onderhouden van kamerplanten automatiseren</dc:title>
  <dc:creator>Eduard Smet</dc:creator>
  <cp:lastModifiedBy>Eduard Smet</cp:lastModifiedBy>
  <cp:revision>1</cp:revision>
  <dcterms:created xsi:type="dcterms:W3CDTF">2023-01-09T09:28:48Z</dcterms:created>
  <dcterms:modified xsi:type="dcterms:W3CDTF">2023-01-31T12:38:53Z</dcterms:modified>
</cp:coreProperties>
</file>