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BDC5C-5816-42CF-99C5-5B3638C2C622}" v="4" dt="2023-01-20T10:08:44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Smet" userId="581b2c1f-6fdd-4ef8-98bb-64928c83cb18" providerId="ADAL" clId="{CAFBDC5C-5816-42CF-99C5-5B3638C2C622}"/>
    <pc:docChg chg="custSel modSld">
      <pc:chgData name="Eduard Smet" userId="581b2c1f-6fdd-4ef8-98bb-64928c83cb18" providerId="ADAL" clId="{CAFBDC5C-5816-42CF-99C5-5B3638C2C622}" dt="2023-01-20T10:04:36.982" v="0" actId="27636"/>
      <pc:docMkLst>
        <pc:docMk/>
      </pc:docMkLst>
      <pc:sldChg chg="modSp mod">
        <pc:chgData name="Eduard Smet" userId="581b2c1f-6fdd-4ef8-98bb-64928c83cb18" providerId="ADAL" clId="{CAFBDC5C-5816-42CF-99C5-5B3638C2C622}" dt="2023-01-20T10:04:36.982" v="0" actId="27636"/>
        <pc:sldMkLst>
          <pc:docMk/>
          <pc:sldMk cId="2308610929" sldId="257"/>
        </pc:sldMkLst>
        <pc:spChg chg="mod">
          <ac:chgData name="Eduard Smet" userId="581b2c1f-6fdd-4ef8-98bb-64928c83cb18" providerId="ADAL" clId="{CAFBDC5C-5816-42CF-99C5-5B3638C2C622}" dt="2023-01-20T10:04:36.982" v="0" actId="27636"/>
          <ac:spMkLst>
            <pc:docMk/>
            <pc:sldMk cId="2308610929" sldId="257"/>
            <ac:spMk id="3" creationId="{6E25F141-97FE-D4F8-A34E-A4989E36CF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65716-52C3-48B9-BFE2-3CAB747895F7}" type="datetimeFigureOut">
              <a:rPr lang="nl-BE" smtClean="0"/>
              <a:t>20/01/2023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4333-D8AA-4448-BD8A-03AA24477F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553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31/1/2023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Volledige frame-opname van palmbomen 's nachts">
            <a:extLst>
              <a:ext uri="{FF2B5EF4-FFF2-40B4-BE49-F238E27FC236}">
                <a16:creationId xmlns:a16="http://schemas.microsoft.com/office/drawing/2014/main" id="{11D7C278-32FC-66B6-4800-5BBD4C21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8AF2F4-988C-C791-C43F-485C41496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940" y="-10388"/>
            <a:ext cx="12201940" cy="32797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2209DF-5D11-6D72-1984-4887D5100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764504"/>
            <a:ext cx="12191992" cy="2103884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A839-88E5-EB52-832D-80C24536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2" y="66262"/>
            <a:ext cx="12013097" cy="4974636"/>
          </a:xfrm>
        </p:spPr>
        <p:txBody>
          <a:bodyPr anchor="t">
            <a:normAutofit/>
          </a:bodyPr>
          <a:lstStyle/>
          <a:p>
            <a:r>
              <a:rPr lang="en-BE" sz="8000" dirty="0">
                <a:solidFill>
                  <a:srgbClr val="FFFFFF"/>
                </a:solidFill>
              </a:rPr>
              <a:t>Het </a:t>
            </a:r>
            <a:r>
              <a:rPr lang="en-BE" sz="8000" dirty="0" err="1">
                <a:solidFill>
                  <a:srgbClr val="FFFFFF"/>
                </a:solidFill>
              </a:rPr>
              <a:t>onderhouden</a:t>
            </a:r>
            <a:r>
              <a:rPr lang="en-BE" sz="8000" dirty="0">
                <a:solidFill>
                  <a:srgbClr val="FFFFFF"/>
                </a:solidFill>
              </a:rPr>
              <a:t> van </a:t>
            </a:r>
            <a:r>
              <a:rPr lang="en-BE" sz="8000" dirty="0" err="1">
                <a:solidFill>
                  <a:srgbClr val="FFFFFF"/>
                </a:solidFill>
              </a:rPr>
              <a:t>kamerplanten</a:t>
            </a:r>
            <a:r>
              <a:rPr lang="en-BE" sz="8000" dirty="0">
                <a:solidFill>
                  <a:srgbClr val="FFFFFF"/>
                </a:solidFill>
              </a:rPr>
              <a:t> </a:t>
            </a:r>
            <a:r>
              <a:rPr lang="en-BE" sz="8000" dirty="0" err="1">
                <a:solidFill>
                  <a:srgbClr val="FFFFFF"/>
                </a:solidFill>
              </a:rPr>
              <a:t>automatiseren</a:t>
            </a:r>
            <a:endParaRPr lang="nl-BE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97E4-8D24-D89D-03BE-7973594CA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5003687"/>
            <a:ext cx="9929231" cy="892068"/>
          </a:xfrm>
        </p:spPr>
        <p:txBody>
          <a:bodyPr anchor="b">
            <a:normAutofit/>
          </a:bodyPr>
          <a:lstStyle/>
          <a:p>
            <a:pPr algn="r"/>
            <a:r>
              <a:rPr lang="en-BE" dirty="0">
                <a:solidFill>
                  <a:srgbClr val="FFFFFF"/>
                </a:solidFill>
              </a:rPr>
              <a:t>Eduard Smet 6TW</a:t>
            </a:r>
            <a:endParaRPr lang="nl-BE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2E33-ABCE-BD74-E000-25F5B55C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BD8-7E4B-291B-D39C-A459602B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F2197F-1E17-0321-7C0E-A902EC9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3732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Inhoud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BE" dirty="0"/>
              <a:t>Het </a:t>
            </a:r>
            <a:r>
              <a:rPr lang="en-BE" dirty="0" err="1"/>
              <a:t>onderwerp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onderzoeksvraag</a:t>
            </a:r>
            <a:endParaRPr lang="en-BE" dirty="0"/>
          </a:p>
          <a:p>
            <a:pPr lvl="1"/>
            <a:r>
              <a:rPr lang="en-BE" dirty="0" err="1"/>
              <a:t>Toelichting</a:t>
            </a:r>
            <a:r>
              <a:rPr lang="en-BE" dirty="0"/>
              <a:t> </a:t>
            </a:r>
            <a:r>
              <a:rPr lang="en-BE" dirty="0" err="1"/>
              <a:t>maatschappelijke</a:t>
            </a:r>
            <a:r>
              <a:rPr lang="en-BE" dirty="0"/>
              <a:t> </a:t>
            </a:r>
            <a:r>
              <a:rPr lang="en-BE" dirty="0" err="1"/>
              <a:t>relevantie</a:t>
            </a:r>
            <a:endParaRPr lang="en-BE" dirty="0"/>
          </a:p>
          <a:p>
            <a:pPr lvl="1"/>
            <a:r>
              <a:rPr lang="en-BE" dirty="0" err="1"/>
              <a:t>Toelichting</a:t>
            </a:r>
            <a:r>
              <a:rPr lang="en-BE" dirty="0"/>
              <a:t> </a:t>
            </a:r>
            <a:r>
              <a:rPr lang="en-BE" dirty="0" err="1"/>
              <a:t>keuze</a:t>
            </a:r>
            <a:endParaRPr lang="en-BE" dirty="0"/>
          </a:p>
          <a:p>
            <a:pPr lvl="1"/>
            <a:r>
              <a:rPr lang="en-BE" dirty="0" err="1"/>
              <a:t>Toelichting</a:t>
            </a:r>
            <a:r>
              <a:rPr lang="en-BE" dirty="0"/>
              <a:t> </a:t>
            </a:r>
            <a:r>
              <a:rPr lang="en-BE" dirty="0" err="1"/>
              <a:t>oplossing</a:t>
            </a:r>
            <a:endParaRPr lang="en-BE" dirty="0"/>
          </a:p>
          <a:p>
            <a:pPr lvl="1"/>
            <a:r>
              <a:rPr lang="en-BE" dirty="0" err="1"/>
              <a:t>Huidige</a:t>
            </a:r>
            <a:r>
              <a:rPr lang="en-BE" dirty="0"/>
              <a:t> </a:t>
            </a:r>
            <a:r>
              <a:rPr lang="en-BE" dirty="0" err="1"/>
              <a:t>hypothese</a:t>
            </a:r>
            <a:endParaRPr lang="en-BE" dirty="0"/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De </a:t>
            </a:r>
            <a:r>
              <a:rPr lang="en-BE" dirty="0" err="1"/>
              <a:t>theorie</a:t>
            </a:r>
            <a:endParaRPr lang="en-BE" dirty="0"/>
          </a:p>
          <a:p>
            <a:pPr lvl="1"/>
            <a:r>
              <a:rPr lang="en-BE" dirty="0"/>
              <a:t>De plant</a:t>
            </a:r>
          </a:p>
          <a:p>
            <a:pPr lvl="1"/>
            <a:r>
              <a:rPr lang="en-BE" dirty="0"/>
              <a:t>De </a:t>
            </a:r>
            <a:r>
              <a:rPr lang="en-BE" dirty="0" err="1"/>
              <a:t>meetbare</a:t>
            </a:r>
            <a:r>
              <a:rPr lang="en-BE" dirty="0"/>
              <a:t> </a:t>
            </a:r>
            <a:r>
              <a:rPr lang="en-BE" dirty="0" err="1"/>
              <a:t>factoren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E36D-9ADE-B65E-255D-F7D68663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AD75-5125-42F4-8C56-256B3E4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A0768E-42FB-CF56-882C-72EF5CA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3086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65BD-9D76-B2B4-E1E4-0AA01C3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Inhoud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F141-97FE-D4F8-A34E-A4989E3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BE" dirty="0"/>
              <a:t>De </a:t>
            </a:r>
            <a:r>
              <a:rPr lang="en-BE" dirty="0" err="1"/>
              <a:t>praktische</a:t>
            </a:r>
            <a:r>
              <a:rPr lang="en-BE" dirty="0"/>
              <a:t> </a:t>
            </a:r>
            <a:r>
              <a:rPr lang="en-BE" dirty="0" err="1"/>
              <a:t>proef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methode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huidige</a:t>
            </a:r>
            <a:r>
              <a:rPr lang="en-BE" dirty="0"/>
              <a:t> </a:t>
            </a:r>
            <a:r>
              <a:rPr lang="en-BE" dirty="0" err="1"/>
              <a:t>voortgang</a:t>
            </a:r>
            <a:endParaRPr lang="en-BE" dirty="0"/>
          </a:p>
          <a:p>
            <a:pPr lvl="1"/>
            <a:r>
              <a:rPr lang="en-BE" dirty="0"/>
              <a:t>De </a:t>
            </a:r>
            <a:r>
              <a:rPr lang="en-BE" dirty="0" err="1"/>
              <a:t>moeilijkheden</a:t>
            </a:r>
            <a:endParaRPr lang="en-BE" dirty="0"/>
          </a:p>
          <a:p>
            <a:pPr marL="342900" indent="-342900">
              <a:buFont typeface="+mj-lt"/>
              <a:buAutoNum type="arabicPeriod" startAt="3"/>
            </a:pPr>
            <a:r>
              <a:rPr lang="en-BE" dirty="0" err="1"/>
              <a:t>Voorlopige</a:t>
            </a:r>
            <a:r>
              <a:rPr lang="en-BE" dirty="0"/>
              <a:t> </a:t>
            </a:r>
            <a:r>
              <a:rPr lang="en-BE" dirty="0" err="1"/>
              <a:t>conclusies</a:t>
            </a:r>
            <a:endParaRPr lang="en-BE" dirty="0"/>
          </a:p>
          <a:p>
            <a:pPr lvl="1"/>
            <a:r>
              <a:rPr lang="en-BE" dirty="0"/>
              <a:t>Wat </a:t>
            </a:r>
            <a:r>
              <a:rPr lang="en-BE" dirty="0" err="1"/>
              <a:t>ik</a:t>
            </a:r>
            <a:r>
              <a:rPr lang="en-BE" dirty="0"/>
              <a:t> al </a:t>
            </a:r>
            <a:r>
              <a:rPr lang="en-BE" dirty="0" err="1"/>
              <a:t>heb</a:t>
            </a:r>
            <a:r>
              <a:rPr lang="en-BE" dirty="0"/>
              <a:t> </a:t>
            </a:r>
            <a:r>
              <a:rPr lang="en-BE" dirty="0" err="1"/>
              <a:t>bijgeleerd</a:t>
            </a:r>
            <a:endParaRPr lang="en-BE" dirty="0"/>
          </a:p>
          <a:p>
            <a:pPr lvl="1"/>
            <a:r>
              <a:rPr lang="en-BE" dirty="0"/>
              <a:t>Wat </a:t>
            </a:r>
            <a:r>
              <a:rPr lang="en-BE" dirty="0" err="1"/>
              <a:t>ik</a:t>
            </a:r>
            <a:r>
              <a:rPr lang="en-BE" dirty="0"/>
              <a:t> </a:t>
            </a:r>
            <a:r>
              <a:rPr lang="en-BE" dirty="0" err="1"/>
              <a:t>nog</a:t>
            </a:r>
            <a:r>
              <a:rPr lang="en-BE" dirty="0"/>
              <a:t> </a:t>
            </a:r>
            <a:r>
              <a:rPr lang="en-BE" dirty="0" err="1"/>
              <a:t>moet</a:t>
            </a:r>
            <a:r>
              <a:rPr lang="en-BE" dirty="0"/>
              <a:t> </a:t>
            </a:r>
            <a:r>
              <a:rPr lang="en-BE" dirty="0" err="1"/>
              <a:t>doen</a:t>
            </a:r>
            <a:endParaRPr lang="en-BE" dirty="0"/>
          </a:p>
          <a:p>
            <a:pPr lvl="1"/>
            <a:r>
              <a:rPr lang="en-BE" dirty="0" err="1"/>
              <a:t>Zelfreflectie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6B4CE-1968-D335-9199-0C324229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188A-982F-4AC1-2A07-31B2D752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477585-CE1F-2EA6-A6A8-9BBEBDF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351707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E5D-F63B-5AD9-5625-F48A199B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1. Het </a:t>
            </a:r>
            <a:r>
              <a:rPr lang="en-BE" dirty="0" err="1"/>
              <a:t>onderwerp</a:t>
            </a:r>
            <a:br>
              <a:rPr lang="en-BE" dirty="0"/>
            </a:b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AD41-31E2-F167-8562-15A4DD17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u="sng" dirty="0"/>
              <a:t>De </a:t>
            </a:r>
            <a:r>
              <a:rPr lang="en-BE" u="sng" dirty="0" err="1"/>
              <a:t>onderzoeksvraag</a:t>
            </a:r>
            <a:r>
              <a:rPr lang="en-BE" u="sng" dirty="0"/>
              <a:t>:</a:t>
            </a:r>
            <a:r>
              <a:rPr lang="en-BE" dirty="0"/>
              <a:t> Hoe </a:t>
            </a:r>
            <a:r>
              <a:rPr lang="en-BE" dirty="0" err="1"/>
              <a:t>kan</a:t>
            </a:r>
            <a:r>
              <a:rPr lang="en-BE" dirty="0"/>
              <a:t> je het </a:t>
            </a:r>
            <a:r>
              <a:rPr lang="en-BE" dirty="0" err="1"/>
              <a:t>onderhouden</a:t>
            </a:r>
            <a:r>
              <a:rPr lang="en-BE" dirty="0"/>
              <a:t> van </a:t>
            </a:r>
            <a:r>
              <a:rPr lang="en-BE" dirty="0" err="1"/>
              <a:t>kamerplanten</a:t>
            </a:r>
            <a:r>
              <a:rPr lang="en-BE" dirty="0"/>
              <a:t> </a:t>
            </a:r>
            <a:r>
              <a:rPr lang="en-BE" dirty="0" err="1"/>
              <a:t>automatiseren</a:t>
            </a:r>
            <a:r>
              <a:rPr lang="en-BE" dirty="0"/>
              <a:t>?</a:t>
            </a:r>
          </a:p>
          <a:p>
            <a:r>
              <a:rPr lang="en-BE" u="sng" dirty="0"/>
              <a:t>De </a:t>
            </a:r>
            <a:r>
              <a:rPr lang="en-BE" u="sng" dirty="0" err="1"/>
              <a:t>maatschappelijke</a:t>
            </a:r>
            <a:r>
              <a:rPr lang="en-BE" u="sng" dirty="0"/>
              <a:t> </a:t>
            </a:r>
            <a:r>
              <a:rPr lang="en-BE" u="sng" dirty="0" err="1"/>
              <a:t>relevantie</a:t>
            </a:r>
            <a:r>
              <a:rPr lang="en-BE" u="sng"/>
              <a:t>:</a:t>
            </a:r>
            <a:r>
              <a:rPr lang="en-BE"/>
              <a:t> LI</a:t>
            </a:r>
            <a:endParaRPr lang="nl-BE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F26B4-5F4F-79B2-7552-CEEFE301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B6EF-6175-FB9C-D503-54FBACD2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Het onderhouden van kamerlanten automatiseren - Eduard Smet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DCB2FC-1780-C6ED-001F-99A44E6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31/1/2023</a:t>
            </a:r>
          </a:p>
        </p:txBody>
      </p:sp>
    </p:spTree>
    <p:extLst>
      <p:ext uri="{BB962C8B-B14F-4D97-AF65-F5344CB8AC3E}">
        <p14:creationId xmlns:p14="http://schemas.microsoft.com/office/powerpoint/2010/main" val="293469517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BjornVTI</vt:lpstr>
      <vt:lpstr>Het onderhouden van kamerplanten automatiseren</vt:lpstr>
      <vt:lpstr>Inhoud</vt:lpstr>
      <vt:lpstr>Inhoud</vt:lpstr>
      <vt:lpstr>1. Het onderwerp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onderhouden van kamerplanten automatiseren</dc:title>
  <dc:creator>Eduard Smet</dc:creator>
  <cp:lastModifiedBy>Eduard Smet</cp:lastModifiedBy>
  <cp:revision>1</cp:revision>
  <dcterms:created xsi:type="dcterms:W3CDTF">2023-01-09T09:28:48Z</dcterms:created>
  <dcterms:modified xsi:type="dcterms:W3CDTF">2023-01-20T10:08:53Z</dcterms:modified>
</cp:coreProperties>
</file>