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186" y="1157"/>
      </p:cViewPr>
      <p:guideLst>
        <p:guide orient="horz" pos="184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DA08-5FA4-4E9A-A5F3-77CEAB40D5A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3FB-42D3-4824-BACA-C4431589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9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DA08-5FA4-4E9A-A5F3-77CEAB40D5A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3FB-42D3-4824-BACA-C4431589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8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DA08-5FA4-4E9A-A5F3-77CEAB40D5A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3FB-42D3-4824-BACA-C4431589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9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DA08-5FA4-4E9A-A5F3-77CEAB40D5A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3FB-42D3-4824-BACA-C4431589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2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DA08-5FA4-4E9A-A5F3-77CEAB40D5A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3FB-42D3-4824-BACA-C4431589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1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DA08-5FA4-4E9A-A5F3-77CEAB40D5A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3FB-42D3-4824-BACA-C4431589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DA08-5FA4-4E9A-A5F3-77CEAB40D5A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3FB-42D3-4824-BACA-C4431589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1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DA08-5FA4-4E9A-A5F3-77CEAB40D5A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3FB-42D3-4824-BACA-C4431589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DA08-5FA4-4E9A-A5F3-77CEAB40D5A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3FB-42D3-4824-BACA-C4431589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2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DA08-5FA4-4E9A-A5F3-77CEAB40D5A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3FB-42D3-4824-BACA-C4431589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5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DA08-5FA4-4E9A-A5F3-77CEAB40D5A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3FB-42D3-4824-BACA-C4431589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8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4DA08-5FA4-4E9A-A5F3-77CEAB40D5A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513FB-42D3-4824-BACA-C4431589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3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7200" b="1" dirty="0" smtClean="0">
                <a:solidFill>
                  <a:srgbClr val="FFC000"/>
                </a:solidFill>
                <a:latin typeface="Bauhaus 93" panose="04030905020B02020C02" pitchFamily="82" charset="0"/>
                <a:ea typeface="Adobe Heiti Std R" panose="020B0400000000000000" pitchFamily="34" charset="-128"/>
              </a:rPr>
              <a:t>Sk8r Boi</a:t>
            </a:r>
            <a:endParaRPr lang="en-US" sz="7200" b="1" dirty="0">
              <a:solidFill>
                <a:srgbClr val="FFC000"/>
              </a:solidFill>
              <a:latin typeface="Bauhaus 93" panose="04030905020B02020C02" pitchFamily="82" charset="0"/>
              <a:ea typeface="Adobe Heiti Std R" panose="020B0400000000000000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8990"/>
            <a:ext cx="14941858" cy="1120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7200" b="1" dirty="0" smtClean="0">
                <a:solidFill>
                  <a:srgbClr val="FFC000"/>
                </a:solidFill>
                <a:latin typeface="Bauhaus 93" panose="04030905020B02020C02" pitchFamily="82" charset="0"/>
                <a:ea typeface="Adobe Heiti Std R" panose="020B0400000000000000" pitchFamily="34" charset="-128"/>
              </a:rPr>
              <a:t>Levels</a:t>
            </a:r>
            <a:endParaRPr lang="en-US" sz="7200" b="1" dirty="0">
              <a:solidFill>
                <a:srgbClr val="FFC000"/>
              </a:solidFill>
              <a:latin typeface="Bauhaus 93" panose="04030905020B02020C02" pitchFamily="82" charset="0"/>
              <a:ea typeface="Adobe Heiti Std R" panose="020B0400000000000000" pitchFamily="34" charset="-128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087360" y="5409753"/>
            <a:ext cx="399288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4000" b="1" dirty="0" smtClean="0">
                <a:solidFill>
                  <a:srgbClr val="FFC000"/>
                </a:solidFill>
                <a:latin typeface="Bauhaus 93" panose="04030905020B02020C02" pitchFamily="82" charset="0"/>
                <a:ea typeface="Adobe Heiti Std R" panose="020B0400000000000000" pitchFamily="34" charset="-128"/>
              </a:rPr>
              <a:t>Predesigned </a:t>
            </a:r>
          </a:p>
          <a:p>
            <a:pPr algn="r"/>
            <a:r>
              <a:rPr lang="pt-PT" sz="4000" b="1" dirty="0" smtClean="0">
                <a:solidFill>
                  <a:srgbClr val="FFC000"/>
                </a:solidFill>
                <a:latin typeface="Bauhaus 93" panose="04030905020B02020C02" pitchFamily="82" charset="0"/>
                <a:ea typeface="Adobe Heiti Std R" panose="020B0400000000000000" pitchFamily="34" charset="-128"/>
              </a:rPr>
              <a:t>Segments</a:t>
            </a:r>
            <a:endParaRPr lang="en-US" sz="4000" b="1" dirty="0">
              <a:solidFill>
                <a:srgbClr val="FFC000"/>
              </a:solidFill>
              <a:latin typeface="Bauhaus 93" panose="04030905020B02020C02" pitchFamily="82" charset="0"/>
              <a:ea typeface="Adobe Heiti Std R" panose="020B0400000000000000" pitchFamily="34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38200" y="2073055"/>
            <a:ext cx="2640448" cy="1702239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70000">
                <a:schemeClr val="tx1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>
                <a:solidFill>
                  <a:srgbClr val="FFC000"/>
                </a:solidFill>
                <a:latin typeface="Bauhaus 93" panose="04030905020B02020C02" pitchFamily="82" charset="0"/>
              </a:rPr>
              <a:t>Downtown</a:t>
            </a:r>
            <a:endParaRPr lang="en-US" sz="3200" dirty="0">
              <a:solidFill>
                <a:srgbClr val="FFC000"/>
              </a:solidFill>
              <a:latin typeface="Bauhaus 93" panose="04030905020B02020C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5880" y="4033520"/>
            <a:ext cx="1842888" cy="1087120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325880" y="4673761"/>
            <a:ext cx="1828800" cy="264793"/>
          </a:xfrm>
          <a:custGeom>
            <a:avLst/>
            <a:gdLst>
              <a:gd name="connsiteX0" fmla="*/ 0 w 1828800"/>
              <a:gd name="connsiteY0" fmla="*/ 9999 h 264793"/>
              <a:gd name="connsiteX1" fmla="*/ 599440 w 1828800"/>
              <a:gd name="connsiteY1" fmla="*/ 30319 h 264793"/>
              <a:gd name="connsiteX2" fmla="*/ 995680 w 1828800"/>
              <a:gd name="connsiteY2" fmla="*/ 263999 h 264793"/>
              <a:gd name="connsiteX3" fmla="*/ 1828800 w 1828800"/>
              <a:gd name="connsiteY3" fmla="*/ 111599 h 26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264793">
                <a:moveTo>
                  <a:pt x="0" y="9999"/>
                </a:moveTo>
                <a:cubicBezTo>
                  <a:pt x="216746" y="-1008"/>
                  <a:pt x="433493" y="-12014"/>
                  <a:pt x="599440" y="30319"/>
                </a:cubicBezTo>
                <a:cubicBezTo>
                  <a:pt x="765387" y="72652"/>
                  <a:pt x="790787" y="250452"/>
                  <a:pt x="995680" y="263999"/>
                </a:cubicBezTo>
                <a:cubicBezTo>
                  <a:pt x="1200573" y="277546"/>
                  <a:pt x="1718733" y="113292"/>
                  <a:pt x="1828800" y="11159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1884680" y="4486655"/>
            <a:ext cx="40640" cy="21352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84680" y="4486655"/>
            <a:ext cx="355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40280" y="4486655"/>
            <a:ext cx="548640" cy="3850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93800" y="4157661"/>
            <a:ext cx="1842888" cy="1087120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193800" y="4797902"/>
            <a:ext cx="1828800" cy="264793"/>
          </a:xfrm>
          <a:custGeom>
            <a:avLst/>
            <a:gdLst>
              <a:gd name="connsiteX0" fmla="*/ 0 w 1828800"/>
              <a:gd name="connsiteY0" fmla="*/ 9999 h 264793"/>
              <a:gd name="connsiteX1" fmla="*/ 599440 w 1828800"/>
              <a:gd name="connsiteY1" fmla="*/ 30319 h 264793"/>
              <a:gd name="connsiteX2" fmla="*/ 995680 w 1828800"/>
              <a:gd name="connsiteY2" fmla="*/ 263999 h 264793"/>
              <a:gd name="connsiteX3" fmla="*/ 1828800 w 1828800"/>
              <a:gd name="connsiteY3" fmla="*/ 111599 h 26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264793">
                <a:moveTo>
                  <a:pt x="0" y="9999"/>
                </a:moveTo>
                <a:cubicBezTo>
                  <a:pt x="216746" y="-1008"/>
                  <a:pt x="433493" y="-12014"/>
                  <a:pt x="599440" y="30319"/>
                </a:cubicBezTo>
                <a:cubicBezTo>
                  <a:pt x="765387" y="72652"/>
                  <a:pt x="790787" y="250452"/>
                  <a:pt x="995680" y="263999"/>
                </a:cubicBezTo>
                <a:cubicBezTo>
                  <a:pt x="1200573" y="277546"/>
                  <a:pt x="1718733" y="113292"/>
                  <a:pt x="1828800" y="11159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1752600" y="4610796"/>
            <a:ext cx="40640" cy="21352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52600" y="4610796"/>
            <a:ext cx="355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08200" y="4610796"/>
            <a:ext cx="548640" cy="3850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61720" y="4291746"/>
            <a:ext cx="1842888" cy="1087120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61720" y="4931987"/>
            <a:ext cx="1828800" cy="264793"/>
          </a:xfrm>
          <a:custGeom>
            <a:avLst/>
            <a:gdLst>
              <a:gd name="connsiteX0" fmla="*/ 0 w 1828800"/>
              <a:gd name="connsiteY0" fmla="*/ 9999 h 264793"/>
              <a:gd name="connsiteX1" fmla="*/ 599440 w 1828800"/>
              <a:gd name="connsiteY1" fmla="*/ 30319 h 264793"/>
              <a:gd name="connsiteX2" fmla="*/ 995680 w 1828800"/>
              <a:gd name="connsiteY2" fmla="*/ 263999 h 264793"/>
              <a:gd name="connsiteX3" fmla="*/ 1828800 w 1828800"/>
              <a:gd name="connsiteY3" fmla="*/ 111599 h 26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264793">
                <a:moveTo>
                  <a:pt x="0" y="9999"/>
                </a:moveTo>
                <a:cubicBezTo>
                  <a:pt x="216746" y="-1008"/>
                  <a:pt x="433493" y="-12014"/>
                  <a:pt x="599440" y="30319"/>
                </a:cubicBezTo>
                <a:cubicBezTo>
                  <a:pt x="765387" y="72652"/>
                  <a:pt x="790787" y="250452"/>
                  <a:pt x="995680" y="263999"/>
                </a:cubicBezTo>
                <a:cubicBezTo>
                  <a:pt x="1200573" y="277546"/>
                  <a:pt x="1718733" y="113292"/>
                  <a:pt x="1828800" y="11159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1620520" y="4744881"/>
            <a:ext cx="40640" cy="21352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20520" y="4744881"/>
            <a:ext cx="355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976120" y="4744881"/>
            <a:ext cx="548640" cy="3850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34720" y="4425695"/>
            <a:ext cx="1842888" cy="1087120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934720" y="5065936"/>
            <a:ext cx="1828800" cy="264793"/>
          </a:xfrm>
          <a:custGeom>
            <a:avLst/>
            <a:gdLst>
              <a:gd name="connsiteX0" fmla="*/ 0 w 1828800"/>
              <a:gd name="connsiteY0" fmla="*/ 9999 h 264793"/>
              <a:gd name="connsiteX1" fmla="*/ 599440 w 1828800"/>
              <a:gd name="connsiteY1" fmla="*/ 30319 h 264793"/>
              <a:gd name="connsiteX2" fmla="*/ 995680 w 1828800"/>
              <a:gd name="connsiteY2" fmla="*/ 263999 h 264793"/>
              <a:gd name="connsiteX3" fmla="*/ 1828800 w 1828800"/>
              <a:gd name="connsiteY3" fmla="*/ 111599 h 26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264793">
                <a:moveTo>
                  <a:pt x="0" y="9999"/>
                </a:moveTo>
                <a:cubicBezTo>
                  <a:pt x="216746" y="-1008"/>
                  <a:pt x="433493" y="-12014"/>
                  <a:pt x="599440" y="30319"/>
                </a:cubicBezTo>
                <a:cubicBezTo>
                  <a:pt x="765387" y="72652"/>
                  <a:pt x="790787" y="250452"/>
                  <a:pt x="995680" y="263999"/>
                </a:cubicBezTo>
                <a:cubicBezTo>
                  <a:pt x="1200573" y="277546"/>
                  <a:pt x="1718733" y="113292"/>
                  <a:pt x="1828800" y="11159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1493520" y="4878830"/>
            <a:ext cx="40640" cy="21352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93520" y="4878830"/>
            <a:ext cx="355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49120" y="4878830"/>
            <a:ext cx="548640" cy="3850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20996" y="4519135"/>
            <a:ext cx="1842888" cy="1087120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820996" y="5159376"/>
            <a:ext cx="1828800" cy="264793"/>
          </a:xfrm>
          <a:custGeom>
            <a:avLst/>
            <a:gdLst>
              <a:gd name="connsiteX0" fmla="*/ 0 w 1828800"/>
              <a:gd name="connsiteY0" fmla="*/ 9999 h 264793"/>
              <a:gd name="connsiteX1" fmla="*/ 599440 w 1828800"/>
              <a:gd name="connsiteY1" fmla="*/ 30319 h 264793"/>
              <a:gd name="connsiteX2" fmla="*/ 995680 w 1828800"/>
              <a:gd name="connsiteY2" fmla="*/ 263999 h 264793"/>
              <a:gd name="connsiteX3" fmla="*/ 1828800 w 1828800"/>
              <a:gd name="connsiteY3" fmla="*/ 111599 h 26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264793">
                <a:moveTo>
                  <a:pt x="0" y="9999"/>
                </a:moveTo>
                <a:cubicBezTo>
                  <a:pt x="216746" y="-1008"/>
                  <a:pt x="433493" y="-12014"/>
                  <a:pt x="599440" y="30319"/>
                </a:cubicBezTo>
                <a:cubicBezTo>
                  <a:pt x="765387" y="72652"/>
                  <a:pt x="790787" y="250452"/>
                  <a:pt x="995680" y="263999"/>
                </a:cubicBezTo>
                <a:cubicBezTo>
                  <a:pt x="1200573" y="277546"/>
                  <a:pt x="1718733" y="113292"/>
                  <a:pt x="1828800" y="11159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1379796" y="4972270"/>
            <a:ext cx="40640" cy="21352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379796" y="4972270"/>
            <a:ext cx="355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735396" y="4972270"/>
            <a:ext cx="548640" cy="3850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53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7200" b="1" dirty="0" smtClean="0">
                <a:solidFill>
                  <a:srgbClr val="FFC000"/>
                </a:solidFill>
                <a:latin typeface="Bauhaus 93" panose="04030905020B02020C02" pitchFamily="82" charset="0"/>
                <a:ea typeface="Adobe Heiti Std R" panose="020B0400000000000000" pitchFamily="34" charset="-128"/>
              </a:rPr>
              <a:t>Levels</a:t>
            </a:r>
            <a:endParaRPr lang="en-US" sz="7200" b="1" dirty="0">
              <a:solidFill>
                <a:srgbClr val="FFC000"/>
              </a:solidFill>
              <a:latin typeface="Bauhaus 93" panose="04030905020B02020C02" pitchFamily="82" charset="0"/>
              <a:ea typeface="Adobe Heiti Std R" panose="020B0400000000000000" pitchFamily="34" charset="-128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087360" y="5409753"/>
            <a:ext cx="399288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4000" b="1" dirty="0" smtClean="0">
                <a:solidFill>
                  <a:srgbClr val="FFC000"/>
                </a:solidFill>
                <a:latin typeface="Bauhaus 93" panose="04030905020B02020C02" pitchFamily="82" charset="0"/>
                <a:ea typeface="Adobe Heiti Std R" panose="020B0400000000000000" pitchFamily="34" charset="-128"/>
              </a:rPr>
              <a:t>Procedurally</a:t>
            </a:r>
          </a:p>
          <a:p>
            <a:pPr algn="r"/>
            <a:r>
              <a:rPr lang="pt-PT" sz="4000" b="1" dirty="0" smtClean="0">
                <a:solidFill>
                  <a:srgbClr val="FFC000"/>
                </a:solidFill>
                <a:latin typeface="Bauhaus 93" panose="04030905020B02020C02" pitchFamily="82" charset="0"/>
                <a:ea typeface="Adobe Heiti Std R" panose="020B0400000000000000" pitchFamily="34" charset="-128"/>
              </a:rPr>
              <a:t>Stitched</a:t>
            </a:r>
            <a:endParaRPr lang="en-US" sz="4000" b="1" dirty="0">
              <a:solidFill>
                <a:srgbClr val="FFC000"/>
              </a:solidFill>
              <a:latin typeface="Bauhaus 93" panose="04030905020B02020C02" pitchFamily="82" charset="0"/>
              <a:ea typeface="Adobe Heiti Std R" panose="020B0400000000000000" pitchFamily="34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38200" y="2073055"/>
            <a:ext cx="2640448" cy="1702239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70000">
                <a:schemeClr val="tx1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>
                <a:solidFill>
                  <a:srgbClr val="FFC000"/>
                </a:solidFill>
                <a:latin typeface="Bauhaus 93" panose="04030905020B02020C02" pitchFamily="82" charset="0"/>
              </a:rPr>
              <a:t>Downtown</a:t>
            </a:r>
            <a:endParaRPr lang="en-US" sz="3200" dirty="0">
              <a:solidFill>
                <a:srgbClr val="FFC000"/>
              </a:solidFill>
              <a:latin typeface="Bauhaus 93" panose="04030905020B02020C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5880" y="4033520"/>
            <a:ext cx="1842888" cy="1087120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325880" y="4673761"/>
            <a:ext cx="1828800" cy="264793"/>
          </a:xfrm>
          <a:custGeom>
            <a:avLst/>
            <a:gdLst>
              <a:gd name="connsiteX0" fmla="*/ 0 w 1828800"/>
              <a:gd name="connsiteY0" fmla="*/ 9999 h 264793"/>
              <a:gd name="connsiteX1" fmla="*/ 599440 w 1828800"/>
              <a:gd name="connsiteY1" fmla="*/ 30319 h 264793"/>
              <a:gd name="connsiteX2" fmla="*/ 995680 w 1828800"/>
              <a:gd name="connsiteY2" fmla="*/ 263999 h 264793"/>
              <a:gd name="connsiteX3" fmla="*/ 1828800 w 1828800"/>
              <a:gd name="connsiteY3" fmla="*/ 111599 h 26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264793">
                <a:moveTo>
                  <a:pt x="0" y="9999"/>
                </a:moveTo>
                <a:cubicBezTo>
                  <a:pt x="216746" y="-1008"/>
                  <a:pt x="433493" y="-12014"/>
                  <a:pt x="599440" y="30319"/>
                </a:cubicBezTo>
                <a:cubicBezTo>
                  <a:pt x="765387" y="72652"/>
                  <a:pt x="790787" y="250452"/>
                  <a:pt x="995680" y="263999"/>
                </a:cubicBezTo>
                <a:cubicBezTo>
                  <a:pt x="1200573" y="277546"/>
                  <a:pt x="1718733" y="113292"/>
                  <a:pt x="1828800" y="11159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1884680" y="4486655"/>
            <a:ext cx="40640" cy="21352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84680" y="4486655"/>
            <a:ext cx="355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40280" y="4486655"/>
            <a:ext cx="548640" cy="3850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6760" y="4157661"/>
            <a:ext cx="1842888" cy="1087120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193800" y="4797902"/>
            <a:ext cx="1828800" cy="264793"/>
          </a:xfrm>
          <a:custGeom>
            <a:avLst/>
            <a:gdLst>
              <a:gd name="connsiteX0" fmla="*/ 0 w 1828800"/>
              <a:gd name="connsiteY0" fmla="*/ 9999 h 264793"/>
              <a:gd name="connsiteX1" fmla="*/ 599440 w 1828800"/>
              <a:gd name="connsiteY1" fmla="*/ 30319 h 264793"/>
              <a:gd name="connsiteX2" fmla="*/ 995680 w 1828800"/>
              <a:gd name="connsiteY2" fmla="*/ 263999 h 264793"/>
              <a:gd name="connsiteX3" fmla="*/ 1828800 w 1828800"/>
              <a:gd name="connsiteY3" fmla="*/ 111599 h 26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264793">
                <a:moveTo>
                  <a:pt x="0" y="9999"/>
                </a:moveTo>
                <a:cubicBezTo>
                  <a:pt x="216746" y="-1008"/>
                  <a:pt x="433493" y="-12014"/>
                  <a:pt x="599440" y="30319"/>
                </a:cubicBezTo>
                <a:cubicBezTo>
                  <a:pt x="765387" y="72652"/>
                  <a:pt x="790787" y="250452"/>
                  <a:pt x="995680" y="263999"/>
                </a:cubicBezTo>
                <a:cubicBezTo>
                  <a:pt x="1200573" y="277546"/>
                  <a:pt x="1718733" y="113292"/>
                  <a:pt x="1828800" y="11159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1752600" y="4610796"/>
            <a:ext cx="40640" cy="21352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52600" y="4610796"/>
            <a:ext cx="355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08200" y="4610796"/>
            <a:ext cx="548640" cy="3850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61720" y="4291746"/>
            <a:ext cx="1842888" cy="1087120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61720" y="4931987"/>
            <a:ext cx="1828800" cy="264793"/>
          </a:xfrm>
          <a:custGeom>
            <a:avLst/>
            <a:gdLst>
              <a:gd name="connsiteX0" fmla="*/ 0 w 1828800"/>
              <a:gd name="connsiteY0" fmla="*/ 9999 h 264793"/>
              <a:gd name="connsiteX1" fmla="*/ 599440 w 1828800"/>
              <a:gd name="connsiteY1" fmla="*/ 30319 h 264793"/>
              <a:gd name="connsiteX2" fmla="*/ 995680 w 1828800"/>
              <a:gd name="connsiteY2" fmla="*/ 263999 h 264793"/>
              <a:gd name="connsiteX3" fmla="*/ 1828800 w 1828800"/>
              <a:gd name="connsiteY3" fmla="*/ 111599 h 26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264793">
                <a:moveTo>
                  <a:pt x="0" y="9999"/>
                </a:moveTo>
                <a:cubicBezTo>
                  <a:pt x="216746" y="-1008"/>
                  <a:pt x="433493" y="-12014"/>
                  <a:pt x="599440" y="30319"/>
                </a:cubicBezTo>
                <a:cubicBezTo>
                  <a:pt x="765387" y="72652"/>
                  <a:pt x="790787" y="250452"/>
                  <a:pt x="995680" y="263999"/>
                </a:cubicBezTo>
                <a:cubicBezTo>
                  <a:pt x="1200573" y="277546"/>
                  <a:pt x="1718733" y="113292"/>
                  <a:pt x="1828800" y="11159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1620520" y="4744881"/>
            <a:ext cx="40640" cy="21352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20520" y="4744881"/>
            <a:ext cx="355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976120" y="4744881"/>
            <a:ext cx="548640" cy="3850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34720" y="4425695"/>
            <a:ext cx="1842888" cy="1087120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934720" y="5065936"/>
            <a:ext cx="1828800" cy="264793"/>
          </a:xfrm>
          <a:custGeom>
            <a:avLst/>
            <a:gdLst>
              <a:gd name="connsiteX0" fmla="*/ 0 w 1828800"/>
              <a:gd name="connsiteY0" fmla="*/ 9999 h 264793"/>
              <a:gd name="connsiteX1" fmla="*/ 599440 w 1828800"/>
              <a:gd name="connsiteY1" fmla="*/ 30319 h 264793"/>
              <a:gd name="connsiteX2" fmla="*/ 995680 w 1828800"/>
              <a:gd name="connsiteY2" fmla="*/ 263999 h 264793"/>
              <a:gd name="connsiteX3" fmla="*/ 1828800 w 1828800"/>
              <a:gd name="connsiteY3" fmla="*/ 111599 h 26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264793">
                <a:moveTo>
                  <a:pt x="0" y="9999"/>
                </a:moveTo>
                <a:cubicBezTo>
                  <a:pt x="216746" y="-1008"/>
                  <a:pt x="433493" y="-12014"/>
                  <a:pt x="599440" y="30319"/>
                </a:cubicBezTo>
                <a:cubicBezTo>
                  <a:pt x="765387" y="72652"/>
                  <a:pt x="790787" y="250452"/>
                  <a:pt x="995680" y="263999"/>
                </a:cubicBezTo>
                <a:cubicBezTo>
                  <a:pt x="1200573" y="277546"/>
                  <a:pt x="1718733" y="113292"/>
                  <a:pt x="1828800" y="11159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1493520" y="4878830"/>
            <a:ext cx="40640" cy="21352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93520" y="4878830"/>
            <a:ext cx="355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49120" y="4878830"/>
            <a:ext cx="548640" cy="3850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33316" y="4519135"/>
            <a:ext cx="1842888" cy="1087120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353636" y="5159376"/>
            <a:ext cx="1828800" cy="264793"/>
          </a:xfrm>
          <a:custGeom>
            <a:avLst/>
            <a:gdLst>
              <a:gd name="connsiteX0" fmla="*/ 0 w 1828800"/>
              <a:gd name="connsiteY0" fmla="*/ 9999 h 264793"/>
              <a:gd name="connsiteX1" fmla="*/ 599440 w 1828800"/>
              <a:gd name="connsiteY1" fmla="*/ 30319 h 264793"/>
              <a:gd name="connsiteX2" fmla="*/ 995680 w 1828800"/>
              <a:gd name="connsiteY2" fmla="*/ 263999 h 264793"/>
              <a:gd name="connsiteX3" fmla="*/ 1828800 w 1828800"/>
              <a:gd name="connsiteY3" fmla="*/ 111599 h 26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264793">
                <a:moveTo>
                  <a:pt x="0" y="9999"/>
                </a:moveTo>
                <a:cubicBezTo>
                  <a:pt x="216746" y="-1008"/>
                  <a:pt x="433493" y="-12014"/>
                  <a:pt x="599440" y="30319"/>
                </a:cubicBezTo>
                <a:cubicBezTo>
                  <a:pt x="765387" y="72652"/>
                  <a:pt x="790787" y="250452"/>
                  <a:pt x="995680" y="263999"/>
                </a:cubicBezTo>
                <a:cubicBezTo>
                  <a:pt x="1200573" y="277546"/>
                  <a:pt x="1718733" y="113292"/>
                  <a:pt x="1828800" y="111599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912436" y="4972270"/>
            <a:ext cx="40640" cy="21352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12436" y="4972270"/>
            <a:ext cx="3556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268036" y="4972270"/>
            <a:ext cx="548640" cy="38506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536440" y="2255520"/>
            <a:ext cx="1842888" cy="1087120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57384" y="2999369"/>
            <a:ext cx="1842888" cy="1087120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222216" y="3145938"/>
            <a:ext cx="1842888" cy="1087120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6379328" y="3190240"/>
            <a:ext cx="1841736" cy="753699"/>
          </a:xfrm>
          <a:custGeom>
            <a:avLst/>
            <a:gdLst>
              <a:gd name="connsiteX0" fmla="*/ 0 w 1828800"/>
              <a:gd name="connsiteY0" fmla="*/ 9999 h 264793"/>
              <a:gd name="connsiteX1" fmla="*/ 599440 w 1828800"/>
              <a:gd name="connsiteY1" fmla="*/ 30319 h 264793"/>
              <a:gd name="connsiteX2" fmla="*/ 995680 w 1828800"/>
              <a:gd name="connsiteY2" fmla="*/ 263999 h 264793"/>
              <a:gd name="connsiteX3" fmla="*/ 1828800 w 1828800"/>
              <a:gd name="connsiteY3" fmla="*/ 111599 h 26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264793">
                <a:moveTo>
                  <a:pt x="0" y="9999"/>
                </a:moveTo>
                <a:cubicBezTo>
                  <a:pt x="216746" y="-1008"/>
                  <a:pt x="433493" y="-12014"/>
                  <a:pt x="599440" y="30319"/>
                </a:cubicBezTo>
                <a:cubicBezTo>
                  <a:pt x="765387" y="72652"/>
                  <a:pt x="790787" y="250452"/>
                  <a:pt x="995680" y="263999"/>
                </a:cubicBezTo>
                <a:cubicBezTo>
                  <a:pt x="1200573" y="277546"/>
                  <a:pt x="1718733" y="113292"/>
                  <a:pt x="1828800" y="11159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endCxn id="46" idx="3"/>
          </p:cNvCxnSpPr>
          <p:nvPr/>
        </p:nvCxnSpPr>
        <p:spPr>
          <a:xfrm>
            <a:off x="7538720" y="3272615"/>
            <a:ext cx="682344" cy="23527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079896" y="3272615"/>
            <a:ext cx="458824" cy="1871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4535288" y="2626468"/>
            <a:ext cx="1836330" cy="716897"/>
          </a:xfrm>
          <a:custGeom>
            <a:avLst/>
            <a:gdLst>
              <a:gd name="connsiteX0" fmla="*/ 1780162 w 1780162"/>
              <a:gd name="connsiteY0" fmla="*/ 564204 h 677986"/>
              <a:gd name="connsiteX1" fmla="*/ 1361873 w 1780162"/>
              <a:gd name="connsiteY1" fmla="*/ 661481 h 677986"/>
              <a:gd name="connsiteX2" fmla="*/ 719847 w 1780162"/>
              <a:gd name="connsiteY2" fmla="*/ 262647 h 677986"/>
              <a:gd name="connsiteX3" fmla="*/ 0 w 1780162"/>
              <a:gd name="connsiteY3" fmla="*/ 0 h 67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0162" h="677986">
                <a:moveTo>
                  <a:pt x="1780162" y="564204"/>
                </a:moveTo>
                <a:cubicBezTo>
                  <a:pt x="1659377" y="637972"/>
                  <a:pt x="1538592" y="711740"/>
                  <a:pt x="1361873" y="661481"/>
                </a:cubicBezTo>
                <a:cubicBezTo>
                  <a:pt x="1185154" y="611222"/>
                  <a:pt x="946826" y="372894"/>
                  <a:pt x="719847" y="262647"/>
                </a:cubicBezTo>
                <a:cubicBezTo>
                  <a:pt x="492868" y="152400"/>
                  <a:pt x="246434" y="76200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 rot="10468119">
            <a:off x="8221064" y="3311448"/>
            <a:ext cx="1780162" cy="677986"/>
          </a:xfrm>
          <a:custGeom>
            <a:avLst/>
            <a:gdLst>
              <a:gd name="connsiteX0" fmla="*/ 1780162 w 1780162"/>
              <a:gd name="connsiteY0" fmla="*/ 564204 h 677986"/>
              <a:gd name="connsiteX1" fmla="*/ 1361873 w 1780162"/>
              <a:gd name="connsiteY1" fmla="*/ 661481 h 677986"/>
              <a:gd name="connsiteX2" fmla="*/ 719847 w 1780162"/>
              <a:gd name="connsiteY2" fmla="*/ 262647 h 677986"/>
              <a:gd name="connsiteX3" fmla="*/ 0 w 1780162"/>
              <a:gd name="connsiteY3" fmla="*/ 0 h 67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0162" h="677986">
                <a:moveTo>
                  <a:pt x="1780162" y="564204"/>
                </a:moveTo>
                <a:cubicBezTo>
                  <a:pt x="1659377" y="637972"/>
                  <a:pt x="1538592" y="711740"/>
                  <a:pt x="1361873" y="661481"/>
                </a:cubicBezTo>
                <a:cubicBezTo>
                  <a:pt x="1185154" y="611222"/>
                  <a:pt x="946826" y="372894"/>
                  <a:pt x="719847" y="262647"/>
                </a:cubicBezTo>
                <a:cubicBezTo>
                  <a:pt x="492868" y="152400"/>
                  <a:pt x="246434" y="76200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endCxn id="44" idx="2"/>
          </p:cNvCxnSpPr>
          <p:nvPr/>
        </p:nvCxnSpPr>
        <p:spPr>
          <a:xfrm flipV="1">
            <a:off x="2808517" y="4086489"/>
            <a:ext cx="4470311" cy="1426326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45" idx="2"/>
          </p:cNvCxnSpPr>
          <p:nvPr/>
        </p:nvCxnSpPr>
        <p:spPr>
          <a:xfrm flipV="1">
            <a:off x="3154680" y="4233058"/>
            <a:ext cx="5988980" cy="725344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43" idx="2"/>
          </p:cNvCxnSpPr>
          <p:nvPr/>
        </p:nvCxnSpPr>
        <p:spPr>
          <a:xfrm flipV="1">
            <a:off x="2910880" y="3342640"/>
            <a:ext cx="2547004" cy="1958963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3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7200" b="1" dirty="0" smtClean="0">
                <a:solidFill>
                  <a:srgbClr val="FFC000"/>
                </a:solidFill>
                <a:latin typeface="Bauhaus 93" panose="04030905020B02020C02" pitchFamily="82" charset="0"/>
                <a:ea typeface="Adobe Heiti Std R" panose="020B0400000000000000" pitchFamily="34" charset="-128"/>
              </a:rPr>
              <a:t>Levels</a:t>
            </a:r>
            <a:endParaRPr lang="en-US" sz="7200" b="1" dirty="0">
              <a:solidFill>
                <a:srgbClr val="FFC000"/>
              </a:solidFill>
              <a:latin typeface="Bauhaus 93" panose="04030905020B02020C02" pitchFamily="82" charset="0"/>
              <a:ea typeface="Adobe Heiti Std R" panose="020B0400000000000000" pitchFamily="34" charset="-128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087360" y="5409753"/>
            <a:ext cx="399288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4000" b="1" dirty="0" smtClean="0">
                <a:solidFill>
                  <a:srgbClr val="FFC000"/>
                </a:solidFill>
                <a:latin typeface="Bauhaus 93" panose="04030905020B02020C02" pitchFamily="82" charset="0"/>
                <a:ea typeface="Adobe Heiti Std R" panose="020B0400000000000000" pitchFamily="34" charset="-128"/>
              </a:rPr>
              <a:t>Same Tier</a:t>
            </a:r>
          </a:p>
          <a:p>
            <a:pPr algn="r"/>
            <a:r>
              <a:rPr lang="pt-PT" sz="4000" b="1" dirty="0" smtClean="0">
                <a:solidFill>
                  <a:srgbClr val="FFC000"/>
                </a:solidFill>
                <a:latin typeface="Bauhaus 93" panose="04030905020B02020C02" pitchFamily="82" charset="0"/>
                <a:ea typeface="Adobe Heiti Std R" panose="020B0400000000000000" pitchFamily="34" charset="-128"/>
              </a:rPr>
              <a:t>Many varieties</a:t>
            </a:r>
            <a:endParaRPr lang="en-US" sz="4000" b="1" dirty="0">
              <a:solidFill>
                <a:srgbClr val="FFC000"/>
              </a:solidFill>
              <a:latin typeface="Bauhaus 93" panose="04030905020B02020C02" pitchFamily="82" charset="0"/>
              <a:ea typeface="Adobe Heiti Std R" panose="020B0400000000000000" pitchFamily="34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38200" y="2073055"/>
            <a:ext cx="2640448" cy="1702239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70000">
                <a:schemeClr val="tx1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>
                <a:solidFill>
                  <a:srgbClr val="FFC000"/>
                </a:solidFill>
                <a:latin typeface="Bauhaus 93" panose="04030905020B02020C02" pitchFamily="82" charset="0"/>
              </a:rPr>
              <a:t>Downtown</a:t>
            </a:r>
            <a:endParaRPr lang="en-US" sz="3200" dirty="0">
              <a:solidFill>
                <a:srgbClr val="FFC000"/>
              </a:solidFill>
              <a:latin typeface="Bauhaus 93" panose="04030905020B02020C02" pitchFamily="82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6564153" y="1997463"/>
            <a:ext cx="1841736" cy="753699"/>
          </a:xfrm>
          <a:custGeom>
            <a:avLst/>
            <a:gdLst>
              <a:gd name="connsiteX0" fmla="*/ 0 w 1828800"/>
              <a:gd name="connsiteY0" fmla="*/ 9999 h 264793"/>
              <a:gd name="connsiteX1" fmla="*/ 599440 w 1828800"/>
              <a:gd name="connsiteY1" fmla="*/ 30319 h 264793"/>
              <a:gd name="connsiteX2" fmla="*/ 995680 w 1828800"/>
              <a:gd name="connsiteY2" fmla="*/ 263999 h 264793"/>
              <a:gd name="connsiteX3" fmla="*/ 1828800 w 1828800"/>
              <a:gd name="connsiteY3" fmla="*/ 111599 h 26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264793">
                <a:moveTo>
                  <a:pt x="0" y="9999"/>
                </a:moveTo>
                <a:cubicBezTo>
                  <a:pt x="216746" y="-1008"/>
                  <a:pt x="433493" y="-12014"/>
                  <a:pt x="599440" y="30319"/>
                </a:cubicBezTo>
                <a:cubicBezTo>
                  <a:pt x="765387" y="72652"/>
                  <a:pt x="790787" y="250452"/>
                  <a:pt x="995680" y="263999"/>
                </a:cubicBezTo>
                <a:cubicBezTo>
                  <a:pt x="1200573" y="277546"/>
                  <a:pt x="1718733" y="113292"/>
                  <a:pt x="1828800" y="11159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endCxn id="46" idx="3"/>
          </p:cNvCxnSpPr>
          <p:nvPr/>
        </p:nvCxnSpPr>
        <p:spPr>
          <a:xfrm>
            <a:off x="7723545" y="2079838"/>
            <a:ext cx="682344" cy="23527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264721" y="2079838"/>
            <a:ext cx="458824" cy="1871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8494334" y="3781819"/>
            <a:ext cx="1836330" cy="716897"/>
          </a:xfrm>
          <a:custGeom>
            <a:avLst/>
            <a:gdLst>
              <a:gd name="connsiteX0" fmla="*/ 1780162 w 1780162"/>
              <a:gd name="connsiteY0" fmla="*/ 564204 h 677986"/>
              <a:gd name="connsiteX1" fmla="*/ 1361873 w 1780162"/>
              <a:gd name="connsiteY1" fmla="*/ 661481 h 677986"/>
              <a:gd name="connsiteX2" fmla="*/ 719847 w 1780162"/>
              <a:gd name="connsiteY2" fmla="*/ 262647 h 677986"/>
              <a:gd name="connsiteX3" fmla="*/ 0 w 1780162"/>
              <a:gd name="connsiteY3" fmla="*/ 0 h 67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0162" h="677986">
                <a:moveTo>
                  <a:pt x="1780162" y="564204"/>
                </a:moveTo>
                <a:cubicBezTo>
                  <a:pt x="1659377" y="637972"/>
                  <a:pt x="1538592" y="711740"/>
                  <a:pt x="1361873" y="661481"/>
                </a:cubicBezTo>
                <a:cubicBezTo>
                  <a:pt x="1185154" y="611222"/>
                  <a:pt x="946826" y="372894"/>
                  <a:pt x="719847" y="262647"/>
                </a:cubicBezTo>
                <a:cubicBezTo>
                  <a:pt x="492868" y="152400"/>
                  <a:pt x="246434" y="76200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 rot="10468119">
            <a:off x="8405889" y="2118671"/>
            <a:ext cx="1780162" cy="677986"/>
          </a:xfrm>
          <a:custGeom>
            <a:avLst/>
            <a:gdLst>
              <a:gd name="connsiteX0" fmla="*/ 1780162 w 1780162"/>
              <a:gd name="connsiteY0" fmla="*/ 564204 h 677986"/>
              <a:gd name="connsiteX1" fmla="*/ 1361873 w 1780162"/>
              <a:gd name="connsiteY1" fmla="*/ 661481 h 677986"/>
              <a:gd name="connsiteX2" fmla="*/ 719847 w 1780162"/>
              <a:gd name="connsiteY2" fmla="*/ 262647 h 677986"/>
              <a:gd name="connsiteX3" fmla="*/ 0 w 1780162"/>
              <a:gd name="connsiteY3" fmla="*/ 0 h 67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0162" h="677986">
                <a:moveTo>
                  <a:pt x="1780162" y="564204"/>
                </a:moveTo>
                <a:cubicBezTo>
                  <a:pt x="1659377" y="637972"/>
                  <a:pt x="1538592" y="711740"/>
                  <a:pt x="1361873" y="661481"/>
                </a:cubicBezTo>
                <a:cubicBezTo>
                  <a:pt x="1185154" y="611222"/>
                  <a:pt x="946826" y="372894"/>
                  <a:pt x="719847" y="262647"/>
                </a:cubicBezTo>
                <a:cubicBezTo>
                  <a:pt x="492868" y="152400"/>
                  <a:pt x="246434" y="76200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4832522" y="3282034"/>
            <a:ext cx="1828800" cy="264793"/>
          </a:xfrm>
          <a:custGeom>
            <a:avLst/>
            <a:gdLst>
              <a:gd name="connsiteX0" fmla="*/ 0 w 1828800"/>
              <a:gd name="connsiteY0" fmla="*/ 9999 h 264793"/>
              <a:gd name="connsiteX1" fmla="*/ 599440 w 1828800"/>
              <a:gd name="connsiteY1" fmla="*/ 30319 h 264793"/>
              <a:gd name="connsiteX2" fmla="*/ 995680 w 1828800"/>
              <a:gd name="connsiteY2" fmla="*/ 263999 h 264793"/>
              <a:gd name="connsiteX3" fmla="*/ 1828800 w 1828800"/>
              <a:gd name="connsiteY3" fmla="*/ 111599 h 26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264793">
                <a:moveTo>
                  <a:pt x="0" y="9999"/>
                </a:moveTo>
                <a:cubicBezTo>
                  <a:pt x="216746" y="-1008"/>
                  <a:pt x="433493" y="-12014"/>
                  <a:pt x="599440" y="30319"/>
                </a:cubicBezTo>
                <a:cubicBezTo>
                  <a:pt x="765387" y="72652"/>
                  <a:pt x="790787" y="250452"/>
                  <a:pt x="995680" y="263999"/>
                </a:cubicBezTo>
                <a:cubicBezTo>
                  <a:pt x="1200573" y="277546"/>
                  <a:pt x="1718733" y="113292"/>
                  <a:pt x="1828800" y="11159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5391322" y="3094928"/>
            <a:ext cx="40640" cy="21352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391322" y="3094928"/>
            <a:ext cx="355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746922" y="3094928"/>
            <a:ext cx="548640" cy="3850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0468119">
            <a:off x="6466191" y="4356907"/>
            <a:ext cx="1780162" cy="677986"/>
          </a:xfrm>
          <a:custGeom>
            <a:avLst/>
            <a:gdLst>
              <a:gd name="connsiteX0" fmla="*/ 1780162 w 1780162"/>
              <a:gd name="connsiteY0" fmla="*/ 564204 h 677986"/>
              <a:gd name="connsiteX1" fmla="*/ 1361873 w 1780162"/>
              <a:gd name="connsiteY1" fmla="*/ 661481 h 677986"/>
              <a:gd name="connsiteX2" fmla="*/ 719847 w 1780162"/>
              <a:gd name="connsiteY2" fmla="*/ 262647 h 677986"/>
              <a:gd name="connsiteX3" fmla="*/ 0 w 1780162"/>
              <a:gd name="connsiteY3" fmla="*/ 0 h 67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0162" h="677986">
                <a:moveTo>
                  <a:pt x="1780162" y="564204"/>
                </a:moveTo>
                <a:cubicBezTo>
                  <a:pt x="1659377" y="637972"/>
                  <a:pt x="1538592" y="711740"/>
                  <a:pt x="1361873" y="661481"/>
                </a:cubicBezTo>
                <a:cubicBezTo>
                  <a:pt x="1185154" y="611222"/>
                  <a:pt x="946826" y="372894"/>
                  <a:pt x="719847" y="262647"/>
                </a:cubicBezTo>
                <a:cubicBezTo>
                  <a:pt x="492868" y="152400"/>
                  <a:pt x="246434" y="76200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4727823" y="1416064"/>
            <a:ext cx="1836330" cy="716897"/>
          </a:xfrm>
          <a:custGeom>
            <a:avLst/>
            <a:gdLst>
              <a:gd name="connsiteX0" fmla="*/ 1780162 w 1780162"/>
              <a:gd name="connsiteY0" fmla="*/ 564204 h 677986"/>
              <a:gd name="connsiteX1" fmla="*/ 1361873 w 1780162"/>
              <a:gd name="connsiteY1" fmla="*/ 661481 h 677986"/>
              <a:gd name="connsiteX2" fmla="*/ 719847 w 1780162"/>
              <a:gd name="connsiteY2" fmla="*/ 262647 h 677986"/>
              <a:gd name="connsiteX3" fmla="*/ 0 w 1780162"/>
              <a:gd name="connsiteY3" fmla="*/ 0 h 67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0162" h="677986">
                <a:moveTo>
                  <a:pt x="1780162" y="564204"/>
                </a:moveTo>
                <a:cubicBezTo>
                  <a:pt x="1659377" y="637972"/>
                  <a:pt x="1538592" y="711740"/>
                  <a:pt x="1361873" y="661481"/>
                </a:cubicBezTo>
                <a:cubicBezTo>
                  <a:pt x="1185154" y="611222"/>
                  <a:pt x="946826" y="372894"/>
                  <a:pt x="719847" y="262647"/>
                </a:cubicBezTo>
                <a:cubicBezTo>
                  <a:pt x="492868" y="152400"/>
                  <a:pt x="246434" y="76200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4595923" y="4244002"/>
            <a:ext cx="1841736" cy="753699"/>
          </a:xfrm>
          <a:custGeom>
            <a:avLst/>
            <a:gdLst>
              <a:gd name="connsiteX0" fmla="*/ 0 w 1828800"/>
              <a:gd name="connsiteY0" fmla="*/ 9999 h 264793"/>
              <a:gd name="connsiteX1" fmla="*/ 599440 w 1828800"/>
              <a:gd name="connsiteY1" fmla="*/ 30319 h 264793"/>
              <a:gd name="connsiteX2" fmla="*/ 995680 w 1828800"/>
              <a:gd name="connsiteY2" fmla="*/ 263999 h 264793"/>
              <a:gd name="connsiteX3" fmla="*/ 1828800 w 1828800"/>
              <a:gd name="connsiteY3" fmla="*/ 111599 h 26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264793">
                <a:moveTo>
                  <a:pt x="0" y="9999"/>
                </a:moveTo>
                <a:cubicBezTo>
                  <a:pt x="216746" y="-1008"/>
                  <a:pt x="433493" y="-12014"/>
                  <a:pt x="599440" y="30319"/>
                </a:cubicBezTo>
                <a:cubicBezTo>
                  <a:pt x="765387" y="72652"/>
                  <a:pt x="790787" y="250452"/>
                  <a:pt x="995680" y="263999"/>
                </a:cubicBezTo>
                <a:cubicBezTo>
                  <a:pt x="1200573" y="277546"/>
                  <a:pt x="1718733" y="113292"/>
                  <a:pt x="1828800" y="11159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endCxn id="57" idx="3"/>
          </p:cNvCxnSpPr>
          <p:nvPr/>
        </p:nvCxnSpPr>
        <p:spPr>
          <a:xfrm>
            <a:off x="5755315" y="4326377"/>
            <a:ext cx="682344" cy="23527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296491" y="4326377"/>
            <a:ext cx="458824" cy="1871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 rot="10468119">
            <a:off x="6675913" y="3188002"/>
            <a:ext cx="1780162" cy="677986"/>
          </a:xfrm>
          <a:custGeom>
            <a:avLst/>
            <a:gdLst>
              <a:gd name="connsiteX0" fmla="*/ 1780162 w 1780162"/>
              <a:gd name="connsiteY0" fmla="*/ 564204 h 677986"/>
              <a:gd name="connsiteX1" fmla="*/ 1361873 w 1780162"/>
              <a:gd name="connsiteY1" fmla="*/ 661481 h 677986"/>
              <a:gd name="connsiteX2" fmla="*/ 719847 w 1780162"/>
              <a:gd name="connsiteY2" fmla="*/ 262647 h 677986"/>
              <a:gd name="connsiteX3" fmla="*/ 0 w 1780162"/>
              <a:gd name="connsiteY3" fmla="*/ 0 h 67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0162" h="677986">
                <a:moveTo>
                  <a:pt x="1780162" y="564204"/>
                </a:moveTo>
                <a:cubicBezTo>
                  <a:pt x="1659377" y="637972"/>
                  <a:pt x="1538592" y="711740"/>
                  <a:pt x="1361873" y="661481"/>
                </a:cubicBezTo>
                <a:cubicBezTo>
                  <a:pt x="1185154" y="611222"/>
                  <a:pt x="946826" y="372894"/>
                  <a:pt x="719847" y="262647"/>
                </a:cubicBezTo>
                <a:cubicBezTo>
                  <a:pt x="492868" y="152400"/>
                  <a:pt x="246434" y="76200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8274885" y="4930602"/>
            <a:ext cx="1828800" cy="264793"/>
          </a:xfrm>
          <a:custGeom>
            <a:avLst/>
            <a:gdLst>
              <a:gd name="connsiteX0" fmla="*/ 0 w 1828800"/>
              <a:gd name="connsiteY0" fmla="*/ 9999 h 264793"/>
              <a:gd name="connsiteX1" fmla="*/ 599440 w 1828800"/>
              <a:gd name="connsiteY1" fmla="*/ 30319 h 264793"/>
              <a:gd name="connsiteX2" fmla="*/ 995680 w 1828800"/>
              <a:gd name="connsiteY2" fmla="*/ 263999 h 264793"/>
              <a:gd name="connsiteX3" fmla="*/ 1828800 w 1828800"/>
              <a:gd name="connsiteY3" fmla="*/ 111599 h 26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264793">
                <a:moveTo>
                  <a:pt x="0" y="9999"/>
                </a:moveTo>
                <a:cubicBezTo>
                  <a:pt x="216746" y="-1008"/>
                  <a:pt x="433493" y="-12014"/>
                  <a:pt x="599440" y="30319"/>
                </a:cubicBezTo>
                <a:cubicBezTo>
                  <a:pt x="765387" y="72652"/>
                  <a:pt x="790787" y="250452"/>
                  <a:pt x="995680" y="263999"/>
                </a:cubicBezTo>
                <a:cubicBezTo>
                  <a:pt x="1200573" y="277546"/>
                  <a:pt x="1718733" y="113292"/>
                  <a:pt x="1828800" y="11159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H="1" flipV="1">
            <a:off x="8833685" y="4743496"/>
            <a:ext cx="40640" cy="21352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833685" y="4743496"/>
            <a:ext cx="355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189285" y="4743496"/>
            <a:ext cx="548640" cy="3850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97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7200" b="1" dirty="0" smtClean="0">
                <a:solidFill>
                  <a:srgbClr val="FFC000"/>
                </a:solidFill>
                <a:latin typeface="Bauhaus 93" panose="04030905020B02020C02" pitchFamily="82" charset="0"/>
                <a:ea typeface="Adobe Heiti Std R" panose="020B0400000000000000" pitchFamily="34" charset="-128"/>
              </a:rPr>
              <a:t>Monetization</a:t>
            </a:r>
            <a:endParaRPr lang="en-US" sz="7200" b="1" dirty="0">
              <a:solidFill>
                <a:srgbClr val="FFC000"/>
              </a:solidFill>
              <a:latin typeface="Bauhaus 93" panose="04030905020B02020C02" pitchFamily="82" charset="0"/>
              <a:ea typeface="Adobe Heiti Std R" panose="020B0400000000000000" pitchFamily="34" charset="-128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53871" y="2452545"/>
            <a:ext cx="8089738" cy="2858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4000" b="1" dirty="0" smtClean="0">
                <a:solidFill>
                  <a:srgbClr val="FFC000"/>
                </a:solidFill>
                <a:latin typeface="Bauhaus 93" panose="04030905020B02020C02" pitchFamily="82" charset="0"/>
                <a:ea typeface="Adobe Heiti Std R" panose="020B0400000000000000" pitchFamily="34" charset="-128"/>
              </a:rPr>
              <a:t>Tier entry fee</a:t>
            </a:r>
          </a:p>
          <a:p>
            <a:pPr algn="l"/>
            <a:endParaRPr lang="pt-PT" sz="4000" b="1" dirty="0" smtClean="0">
              <a:solidFill>
                <a:srgbClr val="FFC000"/>
              </a:solidFill>
              <a:latin typeface="Bauhaus 93" panose="04030905020B02020C02" pitchFamily="82" charset="0"/>
              <a:ea typeface="Adobe Heiti Std R" panose="020B0400000000000000" pitchFamily="34" charset="-128"/>
            </a:endParaRPr>
          </a:p>
          <a:p>
            <a:pPr algn="l"/>
            <a:r>
              <a:rPr lang="pt-PT" sz="4000" b="1" dirty="0" smtClean="0">
                <a:solidFill>
                  <a:srgbClr val="FFC000"/>
                </a:solidFill>
                <a:latin typeface="Bauhaus 93" panose="04030905020B02020C02" pitchFamily="82" charset="0"/>
                <a:ea typeface="Adobe Heiti Std R" panose="020B0400000000000000" pitchFamily="34" charset="-128"/>
              </a:rPr>
              <a:t>Skaters</a:t>
            </a:r>
          </a:p>
          <a:p>
            <a:pPr algn="l"/>
            <a:endParaRPr lang="pt-PT" sz="4000" b="1" dirty="0" smtClean="0">
              <a:solidFill>
                <a:srgbClr val="FFC000"/>
              </a:solidFill>
              <a:latin typeface="Bauhaus 93" panose="04030905020B02020C02" pitchFamily="82" charset="0"/>
              <a:ea typeface="Adobe Heiti Std R" panose="020B0400000000000000" pitchFamily="34" charset="-128"/>
            </a:endParaRPr>
          </a:p>
          <a:p>
            <a:pPr algn="l"/>
            <a:r>
              <a:rPr lang="pt-PT" sz="4000" b="1" dirty="0" smtClean="0">
                <a:solidFill>
                  <a:srgbClr val="FFC000"/>
                </a:solidFill>
                <a:latin typeface="Bauhaus 93" panose="04030905020B02020C02" pitchFamily="82" charset="0"/>
                <a:ea typeface="Adobe Heiti Std R" panose="020B0400000000000000" pitchFamily="34" charset="-128"/>
              </a:rPr>
              <a:t>Grind or Jump tricks</a:t>
            </a:r>
          </a:p>
          <a:p>
            <a:pPr algn="l"/>
            <a:endParaRPr lang="pt-PT" sz="4000" b="1" dirty="0">
              <a:solidFill>
                <a:srgbClr val="FFC000"/>
              </a:solidFill>
              <a:latin typeface="Bauhaus 93" panose="04030905020B02020C02" pitchFamily="82" charset="0"/>
              <a:ea typeface="Adobe Heiti Std R" panose="020B0400000000000000" pitchFamily="34" charset="-128"/>
            </a:endParaRPr>
          </a:p>
          <a:p>
            <a:pPr algn="l"/>
            <a:r>
              <a:rPr lang="pt-PT" sz="4000" b="1" dirty="0" smtClean="0">
                <a:solidFill>
                  <a:srgbClr val="FFC000"/>
                </a:solidFill>
                <a:latin typeface="Bauhaus 93" panose="04030905020B02020C02" pitchFamily="82" charset="0"/>
                <a:ea typeface="Adobe Heiti Std R" panose="020B0400000000000000" pitchFamily="34" charset="-128"/>
              </a:rPr>
              <a:t>...</a:t>
            </a:r>
            <a:endParaRPr lang="en-US" sz="4000" b="1" dirty="0">
              <a:solidFill>
                <a:srgbClr val="FFC000"/>
              </a:solidFill>
              <a:latin typeface="Bauhaus 93" panose="04030905020B02020C02" pitchFamily="82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917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7200" b="1" dirty="0" smtClean="0">
                <a:solidFill>
                  <a:srgbClr val="FFC000"/>
                </a:solidFill>
                <a:latin typeface="Bauhaus 93" panose="04030905020B02020C02" pitchFamily="82" charset="0"/>
                <a:ea typeface="Adobe Heiti Std R" panose="020B0400000000000000" pitchFamily="34" charset="-128"/>
              </a:rPr>
              <a:t>Sk8r Boi</a:t>
            </a:r>
            <a:endParaRPr lang="en-US" sz="7200" b="1" dirty="0">
              <a:solidFill>
                <a:srgbClr val="FFC000"/>
              </a:solidFill>
              <a:latin typeface="Bauhaus 93" panose="04030905020B02020C02" pitchFamily="82" charset="0"/>
              <a:ea typeface="Adobe Heiti Std R" panose="020B0400000000000000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8990"/>
            <a:ext cx="14941858" cy="1120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191223" y="-891839"/>
            <a:ext cx="11679838" cy="7183547"/>
            <a:chOff x="-683592" y="-1876576"/>
            <a:chExt cx="7141182" cy="43921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7221">
              <a:off x="696858" y="-1803501"/>
              <a:ext cx="5760732" cy="4319025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504655" y="1402053"/>
              <a:ext cx="4434840" cy="306764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9156">
              <a:off x="3991812" y="390826"/>
              <a:ext cx="952381" cy="158730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87376">
              <a:off x="-683592" y="-1876576"/>
              <a:ext cx="5760732" cy="4319025"/>
            </a:xfrm>
            <a:prstGeom prst="rect">
              <a:avLst/>
            </a:prstGeom>
          </p:spPr>
        </p:pic>
      </p:grpSp>
      <p:sp>
        <p:nvSpPr>
          <p:cNvPr id="1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7200" b="1" dirty="0" smtClean="0">
                <a:solidFill>
                  <a:srgbClr val="FFC000"/>
                </a:solidFill>
                <a:latin typeface="Bauhaus 93" panose="04030905020B02020C02" pitchFamily="82" charset="0"/>
                <a:ea typeface="Adobe Heiti Std R" panose="020B0400000000000000" pitchFamily="34" charset="-128"/>
              </a:rPr>
              <a:t>1v1 Multiplayer race</a:t>
            </a:r>
            <a:endParaRPr lang="en-US" sz="7200" b="1" dirty="0">
              <a:solidFill>
                <a:srgbClr val="FFC000"/>
              </a:solidFill>
              <a:latin typeface="Bauhaus 93" panose="04030905020B02020C02" pitchFamily="82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7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3626971" y="4426090"/>
            <a:ext cx="925576" cy="925576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7200" b="1" dirty="0" smtClean="0">
                <a:solidFill>
                  <a:srgbClr val="FFC000"/>
                </a:solidFill>
                <a:latin typeface="Bauhaus 93" panose="04030905020B02020C02" pitchFamily="82" charset="0"/>
                <a:ea typeface="Adobe Heiti Std R" panose="020B0400000000000000" pitchFamily="34" charset="-128"/>
              </a:rPr>
              <a:t>Mechanics</a:t>
            </a:r>
            <a:endParaRPr lang="en-US" sz="7200" b="1" dirty="0">
              <a:solidFill>
                <a:srgbClr val="FFC000"/>
              </a:solidFill>
              <a:latin typeface="Bauhaus 93" panose="04030905020B02020C02" pitchFamily="82" charset="0"/>
              <a:ea typeface="Adobe Heiti Std R" panose="020B0400000000000000" pitchFamily="34" charset="-128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7958" y="1597306"/>
            <a:ext cx="6336805" cy="4750928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838200" y="5505908"/>
            <a:ext cx="986028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91569">
            <a:off x="4644776" y="4021730"/>
            <a:ext cx="2458268" cy="526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5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2389">
            <a:off x="2368563" y="1039091"/>
            <a:ext cx="5760732" cy="4319025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7200" b="1" dirty="0" smtClean="0">
                <a:solidFill>
                  <a:srgbClr val="FFC000"/>
                </a:solidFill>
                <a:latin typeface="Bauhaus 93" panose="04030905020B02020C02" pitchFamily="82" charset="0"/>
                <a:ea typeface="Adobe Heiti Std R" panose="020B0400000000000000" pitchFamily="34" charset="-128"/>
              </a:rPr>
              <a:t>Mechanics</a:t>
            </a:r>
            <a:endParaRPr lang="en-US" sz="7200" b="1" dirty="0">
              <a:solidFill>
                <a:srgbClr val="FFC000"/>
              </a:solidFill>
              <a:latin typeface="Bauhaus 93" panose="04030905020B02020C02" pitchFamily="82" charset="0"/>
              <a:ea typeface="Adobe Heiti Std R" panose="020B0400000000000000" pitchFamily="34" charset="-128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8200" y="5505908"/>
            <a:ext cx="986028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rved Left Arrow 7"/>
          <p:cNvSpPr/>
          <p:nvPr/>
        </p:nvSpPr>
        <p:spPr>
          <a:xfrm flipH="1" flipV="1">
            <a:off x="3924743" y="3534367"/>
            <a:ext cx="512078" cy="1258429"/>
          </a:xfrm>
          <a:prstGeom prst="curvedLeftArrow">
            <a:avLst>
              <a:gd name="adj1" fmla="val 64987"/>
              <a:gd name="adj2" fmla="val 144318"/>
              <a:gd name="adj3" fmla="val 50000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89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6105728" y="4360130"/>
            <a:ext cx="925576" cy="925576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99534">
            <a:off x="971989" y="855537"/>
            <a:ext cx="5760732" cy="4319025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7200" b="1" dirty="0" smtClean="0">
                <a:solidFill>
                  <a:srgbClr val="FFC000"/>
                </a:solidFill>
                <a:latin typeface="Bauhaus 93" panose="04030905020B02020C02" pitchFamily="82" charset="0"/>
                <a:ea typeface="Adobe Heiti Std R" panose="020B0400000000000000" pitchFamily="34" charset="-128"/>
              </a:rPr>
              <a:t>Mechanics</a:t>
            </a:r>
            <a:endParaRPr lang="en-US" sz="7200" b="1" dirty="0">
              <a:solidFill>
                <a:srgbClr val="FFC000"/>
              </a:solidFill>
              <a:latin typeface="Bauhaus 93" panose="04030905020B02020C02" pitchFamily="82" charset="0"/>
              <a:ea typeface="Adobe Heiti Std R" panose="020B0400000000000000" pitchFamily="34" charset="-128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8200" y="5505908"/>
            <a:ext cx="986028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rved Left Arrow 6"/>
          <p:cNvSpPr/>
          <p:nvPr/>
        </p:nvSpPr>
        <p:spPr>
          <a:xfrm rot="20517629" flipV="1">
            <a:off x="5060199" y="3063240"/>
            <a:ext cx="510983" cy="1258429"/>
          </a:xfrm>
          <a:prstGeom prst="curvedLeftArrow">
            <a:avLst>
              <a:gd name="adj1" fmla="val 64987"/>
              <a:gd name="adj2" fmla="val 144318"/>
              <a:gd name="adj3" fmla="val 50000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91569">
            <a:off x="7134857" y="3960272"/>
            <a:ext cx="2458268" cy="526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3174">
            <a:off x="4053834" y="2245809"/>
            <a:ext cx="5760732" cy="4319025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7200" b="1" dirty="0" smtClean="0">
                <a:solidFill>
                  <a:srgbClr val="FFC000"/>
                </a:solidFill>
                <a:latin typeface="Bauhaus 93" panose="04030905020B02020C02" pitchFamily="82" charset="0"/>
                <a:ea typeface="Adobe Heiti Std R" panose="020B0400000000000000" pitchFamily="34" charset="-128"/>
              </a:rPr>
              <a:t>Mechanics</a:t>
            </a:r>
            <a:endParaRPr lang="en-US" sz="7200" b="1" dirty="0">
              <a:solidFill>
                <a:srgbClr val="FFC000"/>
              </a:solidFill>
              <a:latin typeface="Bauhaus 93" panose="04030905020B02020C02" pitchFamily="82" charset="0"/>
              <a:ea typeface="Adobe Heiti Std R" panose="020B0400000000000000" pitchFamily="34" charset="-128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8200" y="5505908"/>
            <a:ext cx="986028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6934200" y="34436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4000" b="1" dirty="0" smtClean="0">
                <a:solidFill>
                  <a:srgbClr val="FFC000"/>
                </a:solidFill>
                <a:latin typeface="Bauhaus 93" panose="04030905020B02020C02" pitchFamily="82" charset="0"/>
                <a:ea typeface="Adobe Heiti Std R" panose="020B0400000000000000" pitchFamily="34" charset="-128"/>
              </a:rPr>
              <a:t>360º = Timed Boost</a:t>
            </a:r>
            <a:endParaRPr lang="en-US" sz="4000" b="1" dirty="0">
              <a:solidFill>
                <a:srgbClr val="FFC000"/>
              </a:solidFill>
              <a:latin typeface="Bauhaus 93" panose="04030905020B02020C02" pitchFamily="82" charset="0"/>
              <a:ea typeface="Adobe Heiti Std R" panose="020B04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59618" y="4405322"/>
            <a:ext cx="45719" cy="791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2018" y="4557722"/>
            <a:ext cx="45719" cy="791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09941" y="4710122"/>
            <a:ext cx="45719" cy="791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75311" y="4785083"/>
            <a:ext cx="45719" cy="653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27711" y="4811022"/>
            <a:ext cx="45719" cy="653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65064" y="4995849"/>
            <a:ext cx="45719" cy="653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36920" y="5070426"/>
            <a:ext cx="45719" cy="653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4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2210">
            <a:off x="2053204" y="1036769"/>
            <a:ext cx="5760732" cy="4319025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7200" b="1" dirty="0" smtClean="0">
                <a:solidFill>
                  <a:srgbClr val="FFC000"/>
                </a:solidFill>
                <a:latin typeface="Bauhaus 93" panose="04030905020B02020C02" pitchFamily="82" charset="0"/>
                <a:ea typeface="Adobe Heiti Std R" panose="020B0400000000000000" pitchFamily="34" charset="-128"/>
              </a:rPr>
              <a:t>Mechanics</a:t>
            </a:r>
            <a:endParaRPr lang="en-US" sz="7200" b="1" dirty="0">
              <a:solidFill>
                <a:srgbClr val="FFC000"/>
              </a:solidFill>
              <a:latin typeface="Bauhaus 93" panose="04030905020B02020C02" pitchFamily="82" charset="0"/>
              <a:ea typeface="Adobe Heiti Std R" panose="020B04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74" y="2361399"/>
            <a:ext cx="5760732" cy="4319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33603" y="3236922"/>
            <a:ext cx="63337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98973" y="3311883"/>
            <a:ext cx="63337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51373" y="3337822"/>
            <a:ext cx="63337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88726" y="3522649"/>
            <a:ext cx="63337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60582" y="3597226"/>
            <a:ext cx="63337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861560" y="25334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4000" b="1" dirty="0" smtClean="0">
                <a:solidFill>
                  <a:srgbClr val="FFC000"/>
                </a:solidFill>
                <a:latin typeface="Bauhaus 93" panose="04030905020B02020C02" pitchFamily="82" charset="0"/>
                <a:ea typeface="Adobe Heiti Std R" panose="020B0400000000000000" pitchFamily="34" charset="-128"/>
              </a:rPr>
              <a:t>Grind = Boost</a:t>
            </a:r>
            <a:endParaRPr lang="en-US" sz="4000" b="1" dirty="0">
              <a:solidFill>
                <a:srgbClr val="FFC000"/>
              </a:solidFill>
              <a:latin typeface="Bauhaus 93" panose="04030905020B02020C02" pitchFamily="82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917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7200" b="1" dirty="0" smtClean="0">
                <a:solidFill>
                  <a:srgbClr val="FFC000"/>
                </a:solidFill>
                <a:latin typeface="Bauhaus 93" panose="04030905020B02020C02" pitchFamily="82" charset="0"/>
                <a:ea typeface="Adobe Heiti Std R" panose="020B0400000000000000" pitchFamily="34" charset="-128"/>
              </a:rPr>
              <a:t>Mechanics</a:t>
            </a:r>
            <a:endParaRPr lang="en-US" sz="7200" b="1" dirty="0">
              <a:solidFill>
                <a:srgbClr val="FFC000"/>
              </a:solidFill>
              <a:latin typeface="Bauhaus 93" panose="04030905020B02020C02" pitchFamily="82" charset="0"/>
              <a:ea typeface="Adobe Heiti Std R" panose="020B0400000000000000" pitchFamily="34" charset="-128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096000" y="33848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4000" b="1" dirty="0" smtClean="0">
                <a:solidFill>
                  <a:srgbClr val="FFC000"/>
                </a:solidFill>
                <a:latin typeface="Bauhaus 93" panose="04030905020B02020C02" pitchFamily="82" charset="0"/>
                <a:ea typeface="Adobe Heiti Std R" panose="020B0400000000000000" pitchFamily="34" charset="-128"/>
              </a:rPr>
              <a:t>Obstacles as </a:t>
            </a:r>
          </a:p>
          <a:p>
            <a:pPr algn="l"/>
            <a:r>
              <a:rPr lang="pt-PT" sz="4000" b="1" dirty="0" smtClean="0">
                <a:solidFill>
                  <a:srgbClr val="FFC000"/>
                </a:solidFill>
                <a:latin typeface="Bauhaus 93" panose="04030905020B02020C02" pitchFamily="82" charset="0"/>
                <a:ea typeface="Adobe Heiti Std R" panose="020B0400000000000000" pitchFamily="34" charset="-128"/>
              </a:rPr>
              <a:t>Rubber Banding</a:t>
            </a:r>
            <a:endParaRPr lang="en-US" sz="4000" b="1" dirty="0">
              <a:solidFill>
                <a:srgbClr val="FFC000"/>
              </a:solidFill>
              <a:latin typeface="Bauhaus 93" panose="04030905020B02020C02" pitchFamily="82" charset="0"/>
              <a:ea typeface="Adobe Heiti Std R" panose="020B0400000000000000" pitchFamily="34" charset="-128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7221">
            <a:off x="579182" y="1097453"/>
            <a:ext cx="3302363" cy="247589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6">
            <a:off x="1860496" y="1124923"/>
            <a:ext cx="3302363" cy="247589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452082" y="2328177"/>
            <a:ext cx="523515" cy="733310"/>
            <a:chOff x="5529159" y="4263272"/>
            <a:chExt cx="1493649" cy="23014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159" y="4263272"/>
              <a:ext cx="1493649" cy="41913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581" y="4682408"/>
              <a:ext cx="1158340" cy="1882303"/>
            </a:xfrm>
            <a:prstGeom prst="rect">
              <a:avLst/>
            </a:prstGeom>
          </p:spPr>
        </p:pic>
      </p:grpSp>
      <p:cxnSp>
        <p:nvCxnSpPr>
          <p:cNvPr id="23" name="Straight Connector 22"/>
          <p:cNvCxnSpPr/>
          <p:nvPr/>
        </p:nvCxnSpPr>
        <p:spPr>
          <a:xfrm>
            <a:off x="1315720" y="3104322"/>
            <a:ext cx="305308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7221">
            <a:off x="2773085" y="3794232"/>
            <a:ext cx="3302363" cy="247589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6">
            <a:off x="1812214" y="3806379"/>
            <a:ext cx="3302363" cy="2475898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1315721" y="5735762"/>
            <a:ext cx="305308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69786" y="2564953"/>
            <a:ext cx="56198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69786" y="2729164"/>
            <a:ext cx="56198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81913" y="2633454"/>
            <a:ext cx="5619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381913" y="2797665"/>
            <a:ext cx="5619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26945" y="5245542"/>
            <a:ext cx="56198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26945" y="5409753"/>
            <a:ext cx="56198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260843" y="5412735"/>
            <a:ext cx="5619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381913" y="2487625"/>
            <a:ext cx="5619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7200" b="1" dirty="0" smtClean="0">
                <a:solidFill>
                  <a:srgbClr val="FFC000"/>
                </a:solidFill>
                <a:latin typeface="Bauhaus 93" panose="04030905020B02020C02" pitchFamily="82" charset="0"/>
                <a:ea typeface="Adobe Heiti Std R" panose="020B0400000000000000" pitchFamily="34" charset="-128"/>
              </a:rPr>
              <a:t>Levels</a:t>
            </a:r>
            <a:endParaRPr lang="en-US" sz="7200" b="1" dirty="0">
              <a:solidFill>
                <a:srgbClr val="FFC000"/>
              </a:solidFill>
              <a:latin typeface="Bauhaus 93" panose="04030905020B02020C02" pitchFamily="82" charset="0"/>
              <a:ea typeface="Adobe Heiti Std R" panose="020B0400000000000000" pitchFamily="34" charset="-128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199120" y="5409753"/>
            <a:ext cx="362712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4000" b="1" dirty="0" smtClean="0">
                <a:solidFill>
                  <a:srgbClr val="FFC000"/>
                </a:solidFill>
                <a:latin typeface="Bauhaus 93" panose="04030905020B02020C02" pitchFamily="82" charset="0"/>
                <a:ea typeface="Adobe Heiti Std R" panose="020B0400000000000000" pitchFamily="34" charset="-128"/>
              </a:rPr>
              <a:t>8 Ball Pool-like</a:t>
            </a:r>
          </a:p>
          <a:p>
            <a:pPr algn="r"/>
            <a:r>
              <a:rPr lang="pt-PT" sz="4000" b="1" dirty="0" smtClean="0">
                <a:solidFill>
                  <a:srgbClr val="FFC000"/>
                </a:solidFill>
                <a:latin typeface="Bauhaus 93" panose="04030905020B02020C02" pitchFamily="82" charset="0"/>
                <a:ea typeface="Adobe Heiti Std R" panose="020B0400000000000000" pitchFamily="34" charset="-128"/>
              </a:rPr>
              <a:t> Stages</a:t>
            </a:r>
            <a:endParaRPr lang="en-US" sz="4000" b="1" dirty="0">
              <a:solidFill>
                <a:srgbClr val="FFC000"/>
              </a:solidFill>
              <a:latin typeface="Bauhaus 93" panose="04030905020B02020C02" pitchFamily="82" charset="0"/>
              <a:ea typeface="Adobe Heiti Std R" panose="020B0400000000000000" pitchFamily="34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430520" y="2417380"/>
            <a:ext cx="3865880" cy="2265680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84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>
                <a:solidFill>
                  <a:srgbClr val="FFC000"/>
                </a:solidFill>
                <a:latin typeface="Bauhaus 93" panose="04030905020B02020C02" pitchFamily="82" charset="0"/>
              </a:rPr>
              <a:t>Hills</a:t>
            </a:r>
            <a:endParaRPr lang="en-US" sz="3200" dirty="0">
              <a:solidFill>
                <a:srgbClr val="FFC000"/>
              </a:solidFill>
              <a:latin typeface="Bauhaus 93" panose="04030905020B02020C02" pitchFamily="82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022840" y="2417380"/>
            <a:ext cx="3865880" cy="2265680"/>
          </a:xfrm>
          <a:prstGeom prst="roundRect">
            <a:avLst/>
          </a:prstGeom>
          <a:gradFill flip="none" rotWithShape="1">
            <a:gsLst>
              <a:gs pos="2000">
                <a:schemeClr val="accent4">
                  <a:lumMod val="75000"/>
                </a:schemeClr>
              </a:gs>
              <a:gs pos="50000">
                <a:schemeClr val="tx1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>
                <a:solidFill>
                  <a:srgbClr val="FFC000"/>
                </a:solidFill>
                <a:latin typeface="Bauhaus 93" panose="04030905020B02020C02" pitchFamily="82" charset="0"/>
              </a:rPr>
              <a:t>Desert</a:t>
            </a:r>
            <a:endParaRPr lang="en-US" sz="3200" dirty="0">
              <a:solidFill>
                <a:srgbClr val="FFC000"/>
              </a:solidFill>
              <a:latin typeface="Bauhaus 93" panose="04030905020B02020C02" pitchFamily="82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45160" y="2417380"/>
            <a:ext cx="3865880" cy="2265680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70000">
                <a:schemeClr val="tx1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>
                <a:solidFill>
                  <a:srgbClr val="FFC000"/>
                </a:solidFill>
                <a:latin typeface="Bauhaus 93" panose="04030905020B02020C02" pitchFamily="82" charset="0"/>
              </a:rPr>
              <a:t>Downtown</a:t>
            </a:r>
            <a:endParaRPr lang="en-US" sz="3200" dirty="0">
              <a:solidFill>
                <a:srgbClr val="FFC000"/>
              </a:solidFill>
              <a:latin typeface="Bauhaus 93" panose="04030905020B02020C02" pitchFamily="82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91569">
            <a:off x="5481774" y="3191994"/>
            <a:ext cx="2458268" cy="526069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237480" y="3550220"/>
            <a:ext cx="665480" cy="58928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0800000">
            <a:off x="3967479" y="3550220"/>
            <a:ext cx="665480" cy="58928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57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Adobe Heiti Std R</vt:lpstr>
      <vt:lpstr>Arial</vt:lpstr>
      <vt:lpstr>Bauhaus 93</vt:lpstr>
      <vt:lpstr>Calibri</vt:lpstr>
      <vt:lpstr>Calibri Light</vt:lpstr>
      <vt:lpstr>Office Theme</vt:lpstr>
      <vt:lpstr>Sk8r Boi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Sk8r Boi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Sk8r Boi</dc:title>
  <dc:creator>Ivo Capelo</dc:creator>
  <cp:lastModifiedBy>Ivo Capelo</cp:lastModifiedBy>
  <cp:revision>7</cp:revision>
  <dcterms:created xsi:type="dcterms:W3CDTF">2018-01-16T12:05:35Z</dcterms:created>
  <dcterms:modified xsi:type="dcterms:W3CDTF">2018-01-16T12:55:08Z</dcterms:modified>
</cp:coreProperties>
</file>