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4C9"/>
    <a:srgbClr val="FFFF99"/>
    <a:srgbClr val="E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FF282-8E28-47FD-9B1B-84306E338BAD}" v="3" dt="2024-08-11T13:58:31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 snapToGrid="0">
      <p:cViewPr>
        <p:scale>
          <a:sx n="100" d="100"/>
          <a:sy n="100" d="100"/>
        </p:scale>
        <p:origin x="72" y="-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Capelo" userId="efedb28a9470ecf1" providerId="LiveId" clId="{B16FF282-8E28-47FD-9B1B-84306E338BAD}"/>
    <pc:docChg chg="undo custSel modSld">
      <pc:chgData name="Ivo Capelo" userId="efedb28a9470ecf1" providerId="LiveId" clId="{B16FF282-8E28-47FD-9B1B-84306E338BAD}" dt="2024-08-11T13:58:40.201" v="28" actId="207"/>
      <pc:docMkLst>
        <pc:docMk/>
      </pc:docMkLst>
      <pc:sldChg chg="addSp modSp mod">
        <pc:chgData name="Ivo Capelo" userId="efedb28a9470ecf1" providerId="LiveId" clId="{B16FF282-8E28-47FD-9B1B-84306E338BAD}" dt="2024-08-11T13:58:40.201" v="28" actId="207"/>
        <pc:sldMkLst>
          <pc:docMk/>
          <pc:sldMk cId="2345783557" sldId="256"/>
        </pc:sldMkLst>
        <pc:spChg chg="add mod">
          <ac:chgData name="Ivo Capelo" userId="efedb28a9470ecf1" providerId="LiveId" clId="{B16FF282-8E28-47FD-9B1B-84306E338BAD}" dt="2024-08-11T13:57:59.860" v="18" actId="208"/>
          <ac:spMkLst>
            <pc:docMk/>
            <pc:sldMk cId="2345783557" sldId="256"/>
            <ac:spMk id="9" creationId="{0BB0DD49-33BA-8281-7C4D-3FE611FAB8EB}"/>
          </ac:spMkLst>
        </pc:spChg>
        <pc:spChg chg="add mod">
          <ac:chgData name="Ivo Capelo" userId="efedb28a9470ecf1" providerId="LiveId" clId="{B16FF282-8E28-47FD-9B1B-84306E338BAD}" dt="2024-08-11T13:58:17.753" v="25" actId="1076"/>
          <ac:spMkLst>
            <pc:docMk/>
            <pc:sldMk cId="2345783557" sldId="256"/>
            <ac:spMk id="10" creationId="{E100BFB8-9131-904F-83FC-B1ED75501DD9}"/>
          </ac:spMkLst>
        </pc:spChg>
        <pc:spChg chg="add mod">
          <ac:chgData name="Ivo Capelo" userId="efedb28a9470ecf1" providerId="LiveId" clId="{B16FF282-8E28-47FD-9B1B-84306E338BAD}" dt="2024-08-11T13:58:40.201" v="28" actId="207"/>
          <ac:spMkLst>
            <pc:docMk/>
            <pc:sldMk cId="2345783557" sldId="256"/>
            <ac:spMk id="11" creationId="{9CF49270-FA1B-BCF5-DA46-A24070C486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895A-5F33-5F7E-EC2C-77BA3531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5A164-9EBA-A3DD-46B1-108E24C1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640D-7459-5943-3329-E255A87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7867-2087-7760-B6B0-DCC490CC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8CF2-C44F-1995-C402-9C87152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5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A54B-FE24-2DA9-4EDE-78D914DD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A6837-B10E-1B22-3883-48A6DDC6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ADF4-C5D7-CAF5-A559-DFA22F8C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484E-D792-D6AC-3A01-5876B05F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41F9-82ED-95BB-BC6D-F713296D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54B16-F0CB-3D6F-3A70-FCD08D22C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AABAE-B2F1-CAF5-CED5-CC2B60F19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FC2A-21AB-58B7-0F79-B58AB97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C681-4F7A-4014-A545-6CD722A5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F72B-842E-8A3D-3FB4-E4644B7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7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88A2-2610-AC4E-9F80-A786911E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5FEF-61C7-66BB-629B-0F12B3F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9E72-C250-F33D-BECE-1E107BB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F60C-3348-1C9D-5ABF-BC737F67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2F67-5153-07F3-A348-67BE0BA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A3E1-64B7-5353-7CB0-4662617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EDF7-D810-46ED-3E46-D00DA76D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836C-34D6-4296-213F-168CC153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F7AF-A332-D92A-7AA0-201CBB7A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C1D0-242A-C72E-A6AC-2AC6EF3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0408-FD93-0950-9AA7-31E97479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92D7-504E-DE62-7C60-A3657CD61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2080-6B9F-8916-1EE4-D922FF79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77D8C-037D-74AA-FAB0-80EF316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5F25D-94E6-DCB8-21DA-84906956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DF79E-D65A-803A-7201-92A7BF8D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824F-5640-C484-F60F-5CFEFEE2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C661-A270-FFFD-424B-A9266C83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0DE0-56F6-BF38-69C5-BE6905F3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BCA2-32BE-F4F6-A45C-A6181F8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3B5E8-52F2-0846-2638-EB93A2F3F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6A41C-81C7-86D6-8130-C3EDC6A3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08D18-3BCB-D5B3-4AA4-81E5A32D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86B4D-5410-5A47-447C-DEC3C67A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D8EB-FBC4-C503-C81D-5342A95B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DD1CC-C885-574D-C0AF-145A92AE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1243D-58AC-9F5B-5665-E01FA92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37029-8612-B3CC-350F-BE35EC3F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8C458-B650-E2A9-47BC-48822D67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64794-D750-C740-CF38-D8A3183A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E937-5A36-EE68-6659-C8056C62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343-425B-03AD-DA73-451E195B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A586-1025-C873-36F8-BA6C575D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D41E3-72BE-55D4-91E7-DDACF4E5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C95B4-11DD-6B9A-5B50-B36015EB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1A85-DE76-D2C6-1E67-2D24886F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7368-5DA4-0799-4929-738935CA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0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9382-5396-F23E-2A24-3F591045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DD57B-DAA3-AED4-C4F5-616955ED0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93002-EFCB-4722-D6D3-96F5423B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30768-B256-4FC9-0C32-CE8F5F8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3F59-E9CC-8878-E2CB-D581A012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12595-D1F9-736A-E911-1112621D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1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ACB9D-75F2-E6E9-915A-E8254F2D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D06A-5DE6-02D9-2B0F-61F0496C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05DB-47A9-DFA3-618A-49B63950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41508-C0B9-4D0E-A542-48C2042B0D17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B126-62A3-CEBC-533E-00A5237B7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DCEB-D477-4015-E546-2A561ED52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76EEE-2EDE-A34D-11ED-75CE3A88756E}"/>
              </a:ext>
            </a:extLst>
          </p:cNvPr>
          <p:cNvSpPr/>
          <p:nvPr/>
        </p:nvSpPr>
        <p:spPr>
          <a:xfrm>
            <a:off x="3859237" y="1980028"/>
            <a:ext cx="2236763" cy="2897944"/>
          </a:xfrm>
          <a:prstGeom prst="roundRect">
            <a:avLst/>
          </a:prstGeom>
          <a:solidFill>
            <a:srgbClr val="F3E4C9"/>
          </a:solidFill>
          <a:ln w="76200">
            <a:gradFill flip="none" rotWithShape="1">
              <a:gsLst>
                <a:gs pos="0">
                  <a:srgbClr val="FFFF99"/>
                </a:gs>
                <a:gs pos="28000">
                  <a:srgbClr val="FFC000"/>
                </a:gs>
                <a:gs pos="88000">
                  <a:srgbClr val="FFC000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80B2FB-07F0-E482-3BFB-F69190D295DE}"/>
              </a:ext>
            </a:extLst>
          </p:cNvPr>
          <p:cNvSpPr/>
          <p:nvPr/>
        </p:nvSpPr>
        <p:spPr>
          <a:xfrm>
            <a:off x="6450037" y="1980028"/>
            <a:ext cx="2236763" cy="289794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0DD49-33BA-8281-7C4D-3FE611FAB8EB}"/>
              </a:ext>
            </a:extLst>
          </p:cNvPr>
          <p:cNvSpPr/>
          <p:nvPr/>
        </p:nvSpPr>
        <p:spPr>
          <a:xfrm>
            <a:off x="1445455" y="1980028"/>
            <a:ext cx="2236763" cy="28979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00BFB8-9131-904F-83FC-B1ED75501DD9}"/>
              </a:ext>
            </a:extLst>
          </p:cNvPr>
          <p:cNvSpPr/>
          <p:nvPr/>
        </p:nvSpPr>
        <p:spPr>
          <a:xfrm>
            <a:off x="3859236" y="4980403"/>
            <a:ext cx="2236763" cy="289794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76200">
            <a:gradFill flip="none" rotWithShape="1">
              <a:gsLst>
                <a:gs pos="0">
                  <a:srgbClr val="FFFF99"/>
                </a:gs>
                <a:gs pos="28000">
                  <a:srgbClr val="FFC000"/>
                </a:gs>
                <a:gs pos="88000">
                  <a:srgbClr val="FFC000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49270-FA1B-BCF5-DA46-A24070C486AC}"/>
              </a:ext>
            </a:extLst>
          </p:cNvPr>
          <p:cNvSpPr/>
          <p:nvPr/>
        </p:nvSpPr>
        <p:spPr>
          <a:xfrm>
            <a:off x="1277961" y="4980403"/>
            <a:ext cx="2236763" cy="2897944"/>
          </a:xfrm>
          <a:prstGeom prst="roundRect">
            <a:avLst/>
          </a:prstGeom>
          <a:noFill/>
          <a:ln w="76200">
            <a:gradFill flip="none" rotWithShape="1">
              <a:gsLst>
                <a:gs pos="0">
                  <a:srgbClr val="FFFF99"/>
                </a:gs>
                <a:gs pos="28000">
                  <a:srgbClr val="FFC000"/>
                </a:gs>
                <a:gs pos="88000">
                  <a:srgbClr val="FFC000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78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Capelo</dc:creator>
  <cp:lastModifiedBy>Ivo Capelo</cp:lastModifiedBy>
  <cp:revision>1</cp:revision>
  <dcterms:created xsi:type="dcterms:W3CDTF">2024-08-11T13:51:46Z</dcterms:created>
  <dcterms:modified xsi:type="dcterms:W3CDTF">2024-08-11T13:58:51Z</dcterms:modified>
</cp:coreProperties>
</file>