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900"/>
    <a:srgbClr val="FFC000"/>
    <a:srgbClr val="F3E4C9"/>
    <a:srgbClr val="FFFF99"/>
    <a:srgbClr val="E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FF282-8E28-47FD-9B1B-84306E338BAD}" v="32" dt="2024-08-17T20:40:07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Capelo" userId="efedb28a9470ecf1" providerId="LiveId" clId="{B16FF282-8E28-47FD-9B1B-84306E338BAD}"/>
    <pc:docChg chg="undo redo custSel addSld modSld">
      <pc:chgData name="Ivo Capelo" userId="efedb28a9470ecf1" providerId="LiveId" clId="{B16FF282-8E28-47FD-9B1B-84306E338BAD}" dt="2024-08-17T20:41:06.708" v="519" actId="207"/>
      <pc:docMkLst>
        <pc:docMk/>
      </pc:docMkLst>
      <pc:sldChg chg="addSp modSp mod">
        <pc:chgData name="Ivo Capelo" userId="efedb28a9470ecf1" providerId="LiveId" clId="{B16FF282-8E28-47FD-9B1B-84306E338BAD}" dt="2024-08-17T20:41:06.708" v="519" actId="207"/>
        <pc:sldMkLst>
          <pc:docMk/>
          <pc:sldMk cId="2345783557" sldId="256"/>
        </pc:sldMkLst>
        <pc:spChg chg="add mod">
          <ac:chgData name="Ivo Capelo" userId="efedb28a9470ecf1" providerId="LiveId" clId="{B16FF282-8E28-47FD-9B1B-84306E338BAD}" dt="2024-08-11T13:57:59.860" v="18" actId="208"/>
          <ac:spMkLst>
            <pc:docMk/>
            <pc:sldMk cId="2345783557" sldId="256"/>
            <ac:spMk id="9" creationId="{0BB0DD49-33BA-8281-7C4D-3FE611FAB8EB}"/>
          </ac:spMkLst>
        </pc:spChg>
        <pc:spChg chg="add mod">
          <ac:chgData name="Ivo Capelo" userId="efedb28a9470ecf1" providerId="LiveId" clId="{B16FF282-8E28-47FD-9B1B-84306E338BAD}" dt="2024-08-11T13:58:17.753" v="25" actId="1076"/>
          <ac:spMkLst>
            <pc:docMk/>
            <pc:sldMk cId="2345783557" sldId="256"/>
            <ac:spMk id="10" creationId="{E100BFB8-9131-904F-83FC-B1ED75501DD9}"/>
          </ac:spMkLst>
        </pc:spChg>
        <pc:spChg chg="add mod">
          <ac:chgData name="Ivo Capelo" userId="efedb28a9470ecf1" providerId="LiveId" clId="{B16FF282-8E28-47FD-9B1B-84306E338BAD}" dt="2024-08-11T13:58:40.201" v="28" actId="207"/>
          <ac:spMkLst>
            <pc:docMk/>
            <pc:sldMk cId="2345783557" sldId="256"/>
            <ac:spMk id="11" creationId="{9CF49270-FA1B-BCF5-DA46-A24070C486AC}"/>
          </ac:spMkLst>
        </pc:spChg>
        <pc:spChg chg="add mod">
          <ac:chgData name="Ivo Capelo" userId="efedb28a9470ecf1" providerId="LiveId" clId="{B16FF282-8E28-47FD-9B1B-84306E338BAD}" dt="2024-08-17T20:41:06.708" v="519" actId="207"/>
          <ac:spMkLst>
            <pc:docMk/>
            <pc:sldMk cId="2345783557" sldId="256"/>
            <ac:spMk id="50" creationId="{1C837A64-75EA-7D77-BAD3-DEA5E0746C45}"/>
          </ac:spMkLst>
        </pc:spChg>
      </pc:sldChg>
      <pc:sldChg chg="addSp delSp modSp new mod">
        <pc:chgData name="Ivo Capelo" userId="efedb28a9470ecf1" providerId="LiveId" clId="{B16FF282-8E28-47FD-9B1B-84306E338BAD}" dt="2024-08-17T20:40:06.952" v="162" actId="21"/>
        <pc:sldMkLst>
          <pc:docMk/>
          <pc:sldMk cId="1156164417" sldId="257"/>
        </pc:sldMkLst>
        <pc:spChg chg="del">
          <ac:chgData name="Ivo Capelo" userId="efedb28a9470ecf1" providerId="LiveId" clId="{B16FF282-8E28-47FD-9B1B-84306E338BAD}" dt="2024-08-17T20:16:20.815" v="31" actId="478"/>
          <ac:spMkLst>
            <pc:docMk/>
            <pc:sldMk cId="1156164417" sldId="257"/>
            <ac:spMk id="2" creationId="{E49F41BC-78EB-1518-09F8-8023BDD38E6C}"/>
          </ac:spMkLst>
        </pc:spChg>
        <pc:spChg chg="mod topLvl">
          <ac:chgData name="Ivo Capelo" userId="efedb28a9470ecf1" providerId="LiveId" clId="{B16FF282-8E28-47FD-9B1B-84306E338BAD}" dt="2024-08-17T20:29:30.420" v="154" actId="207"/>
          <ac:spMkLst>
            <pc:docMk/>
            <pc:sldMk cId="1156164417" sldId="257"/>
            <ac:spMk id="3" creationId="{99CE88C0-25E4-5436-EACC-02BBD741598A}"/>
          </ac:spMkLst>
        </pc:spChg>
        <pc:spChg chg="del">
          <ac:chgData name="Ivo Capelo" userId="efedb28a9470ecf1" providerId="LiveId" clId="{B16FF282-8E28-47FD-9B1B-84306E338BAD}" dt="2024-08-17T20:16:21.447" v="32" actId="478"/>
          <ac:spMkLst>
            <pc:docMk/>
            <pc:sldMk cId="1156164417" sldId="257"/>
            <ac:spMk id="3" creationId="{BFD07738-C0B2-19BB-AF41-BEE4768C4D02}"/>
          </ac:spMkLst>
        </pc:spChg>
        <pc:spChg chg="add mod">
          <ac:chgData name="Ivo Capelo" userId="efedb28a9470ecf1" providerId="LiveId" clId="{B16FF282-8E28-47FD-9B1B-84306E338BAD}" dt="2024-08-17T20:29:15.314" v="146" actId="207"/>
          <ac:spMkLst>
            <pc:docMk/>
            <pc:sldMk cId="1156164417" sldId="257"/>
            <ac:spMk id="4" creationId="{41A441A6-70C8-6D6F-2D7C-85B06DD51C56}"/>
          </ac:spMkLst>
        </pc:spChg>
        <pc:spChg chg="add mod">
          <ac:chgData name="Ivo Capelo" userId="efedb28a9470ecf1" providerId="LiveId" clId="{B16FF282-8E28-47FD-9B1B-84306E338BAD}" dt="2024-08-17T20:29:17.273" v="147" actId="207"/>
          <ac:spMkLst>
            <pc:docMk/>
            <pc:sldMk cId="1156164417" sldId="257"/>
            <ac:spMk id="5" creationId="{7B5C9CCD-1295-DE9A-36A0-8B51BA35EACE}"/>
          </ac:spMkLst>
        </pc:spChg>
        <pc:spChg chg="add mod">
          <ac:chgData name="Ivo Capelo" userId="efedb28a9470ecf1" providerId="LiveId" clId="{B16FF282-8E28-47FD-9B1B-84306E338BAD}" dt="2024-08-17T20:29:20.132" v="149" actId="207"/>
          <ac:spMkLst>
            <pc:docMk/>
            <pc:sldMk cId="1156164417" sldId="257"/>
            <ac:spMk id="6" creationId="{AE56EA74-C1B9-04DA-5619-EDB06F43C597}"/>
          </ac:spMkLst>
        </pc:spChg>
        <pc:spChg chg="add mod">
          <ac:chgData name="Ivo Capelo" userId="efedb28a9470ecf1" providerId="LiveId" clId="{B16FF282-8E28-47FD-9B1B-84306E338BAD}" dt="2024-08-17T20:29:18.646" v="148" actId="207"/>
          <ac:spMkLst>
            <pc:docMk/>
            <pc:sldMk cId="1156164417" sldId="257"/>
            <ac:spMk id="7" creationId="{407BD513-1368-F10B-21F7-4F832A09541F}"/>
          </ac:spMkLst>
        </pc:spChg>
        <pc:spChg chg="add mod">
          <ac:chgData name="Ivo Capelo" userId="efedb28a9470ecf1" providerId="LiveId" clId="{B16FF282-8E28-47FD-9B1B-84306E338BAD}" dt="2024-08-17T20:29:27.815" v="153" actId="207"/>
          <ac:spMkLst>
            <pc:docMk/>
            <pc:sldMk cId="1156164417" sldId="257"/>
            <ac:spMk id="8" creationId="{96FF0652-2600-A52F-AE2C-683FA1168053}"/>
          </ac:spMkLst>
        </pc:spChg>
        <pc:spChg chg="add mod">
          <ac:chgData name="Ivo Capelo" userId="efedb28a9470ecf1" providerId="LiveId" clId="{B16FF282-8E28-47FD-9B1B-84306E338BAD}" dt="2024-08-17T20:29:25.439" v="152" actId="207"/>
          <ac:spMkLst>
            <pc:docMk/>
            <pc:sldMk cId="1156164417" sldId="257"/>
            <ac:spMk id="9" creationId="{CC434B74-A605-495E-77DC-78A192A6B0CB}"/>
          </ac:spMkLst>
        </pc:spChg>
        <pc:spChg chg="add mod">
          <ac:chgData name="Ivo Capelo" userId="efedb28a9470ecf1" providerId="LiveId" clId="{B16FF282-8E28-47FD-9B1B-84306E338BAD}" dt="2024-08-17T20:29:23.609" v="151" actId="207"/>
          <ac:spMkLst>
            <pc:docMk/>
            <pc:sldMk cId="1156164417" sldId="257"/>
            <ac:spMk id="10" creationId="{2C6BAFFC-C3A0-2FA4-D490-61813E5DD519}"/>
          </ac:spMkLst>
        </pc:spChg>
        <pc:spChg chg="add mod">
          <ac:chgData name="Ivo Capelo" userId="efedb28a9470ecf1" providerId="LiveId" clId="{B16FF282-8E28-47FD-9B1B-84306E338BAD}" dt="2024-08-17T20:29:21.860" v="150" actId="207"/>
          <ac:spMkLst>
            <pc:docMk/>
            <pc:sldMk cId="1156164417" sldId="257"/>
            <ac:spMk id="11" creationId="{6E73FF02-DEE7-DE16-DAA8-93795D819A10}"/>
          </ac:spMkLst>
        </pc:spChg>
        <pc:spChg chg="mod topLvl">
          <ac:chgData name="Ivo Capelo" userId="efedb28a9470ecf1" providerId="LiveId" clId="{B16FF282-8E28-47FD-9B1B-84306E338BAD}" dt="2024-08-17T20:29:38.569" v="157" actId="207"/>
          <ac:spMkLst>
            <pc:docMk/>
            <pc:sldMk cId="1156164417" sldId="257"/>
            <ac:spMk id="15" creationId="{262E8D21-F5E6-E73C-2D84-B890F808209A}"/>
          </ac:spMkLst>
        </pc:spChg>
        <pc:spChg chg="add del mod topLvl">
          <ac:chgData name="Ivo Capelo" userId="efedb28a9470ecf1" providerId="LiveId" clId="{B16FF282-8E28-47FD-9B1B-84306E338BAD}" dt="2024-08-17T20:29:36.690" v="156" actId="207"/>
          <ac:spMkLst>
            <pc:docMk/>
            <pc:sldMk cId="1156164417" sldId="257"/>
            <ac:spMk id="21" creationId="{6091BF56-493F-7831-C927-8C950800E2DB}"/>
          </ac:spMkLst>
        </pc:spChg>
        <pc:spChg chg="mod topLvl">
          <ac:chgData name="Ivo Capelo" userId="efedb28a9470ecf1" providerId="LiveId" clId="{B16FF282-8E28-47FD-9B1B-84306E338BAD}" dt="2024-08-17T20:29:34.528" v="155" actId="207"/>
          <ac:spMkLst>
            <pc:docMk/>
            <pc:sldMk cId="1156164417" sldId="257"/>
            <ac:spMk id="27" creationId="{A6646EF7-29D8-BC95-582F-DBC34E64F039}"/>
          </ac:spMkLst>
        </pc:spChg>
        <pc:spChg chg="add del mod">
          <ac:chgData name="Ivo Capelo" userId="efedb28a9470ecf1" providerId="LiveId" clId="{B16FF282-8E28-47FD-9B1B-84306E338BAD}" dt="2024-08-17T20:19:18.255" v="119" actId="478"/>
          <ac:spMkLst>
            <pc:docMk/>
            <pc:sldMk cId="1156164417" sldId="257"/>
            <ac:spMk id="35" creationId="{9C4F379F-B657-7462-624C-9B917637A84C}"/>
          </ac:spMkLst>
        </pc:spChg>
        <pc:spChg chg="add del mod">
          <ac:chgData name="Ivo Capelo" userId="efedb28a9470ecf1" providerId="LiveId" clId="{B16FF282-8E28-47FD-9B1B-84306E338BAD}" dt="2024-08-17T20:40:06.952" v="162" actId="21"/>
          <ac:spMkLst>
            <pc:docMk/>
            <pc:sldMk cId="1156164417" sldId="257"/>
            <ac:spMk id="50" creationId="{1C837A64-75EA-7D77-BAD3-DEA5E0746C45}"/>
          </ac:spMkLst>
        </pc:spChg>
        <pc:grpChg chg="add del mod">
          <ac:chgData name="Ivo Capelo" userId="efedb28a9470ecf1" providerId="LiveId" clId="{B16FF282-8E28-47FD-9B1B-84306E338BAD}" dt="2024-08-17T20:28:26.339" v="131" actId="165"/>
          <ac:grpSpMkLst>
            <pc:docMk/>
            <pc:sldMk cId="1156164417" sldId="257"/>
            <ac:grpSpMk id="2" creationId="{067DEEDC-FE04-1C08-7092-BA85A0792525}"/>
          </ac:grpSpMkLst>
        </pc:grpChg>
        <pc:grpChg chg="add del mod">
          <ac:chgData name="Ivo Capelo" userId="efedb28a9470ecf1" providerId="LiveId" clId="{B16FF282-8E28-47FD-9B1B-84306E338BAD}" dt="2024-08-17T20:28:26.339" v="131" actId="165"/>
          <ac:grpSpMkLst>
            <pc:docMk/>
            <pc:sldMk cId="1156164417" sldId="257"/>
            <ac:grpSpMk id="14" creationId="{074F2385-94BF-DE02-81DB-E8BA0DB748D0}"/>
          </ac:grpSpMkLst>
        </pc:grpChg>
        <pc:grpChg chg="add del mod">
          <ac:chgData name="Ivo Capelo" userId="efedb28a9470ecf1" providerId="LiveId" clId="{B16FF282-8E28-47FD-9B1B-84306E338BAD}" dt="2024-08-17T20:28:26.339" v="131" actId="165"/>
          <ac:grpSpMkLst>
            <pc:docMk/>
            <pc:sldMk cId="1156164417" sldId="257"/>
            <ac:grpSpMk id="19" creationId="{52156E78-3BF4-1CA0-8738-BE65E4A07CCE}"/>
          </ac:grpSpMkLst>
        </pc:grpChg>
        <pc:grpChg chg="add del mod">
          <ac:chgData name="Ivo Capelo" userId="efedb28a9470ecf1" providerId="LiveId" clId="{B16FF282-8E28-47FD-9B1B-84306E338BAD}" dt="2024-08-17T20:28:26.339" v="131" actId="165"/>
          <ac:grpSpMkLst>
            <pc:docMk/>
            <pc:sldMk cId="1156164417" sldId="257"/>
            <ac:grpSpMk id="25" creationId="{11821383-EF41-69E7-2E3A-392BB652521B}"/>
          </ac:grpSpMkLst>
        </pc:grpChg>
        <pc:grpChg chg="add mod">
          <ac:chgData name="Ivo Capelo" userId="efedb28a9470ecf1" providerId="LiveId" clId="{B16FF282-8E28-47FD-9B1B-84306E338BAD}" dt="2024-08-17T20:18:55.618" v="108" actId="164"/>
          <ac:grpSpMkLst>
            <pc:docMk/>
            <pc:sldMk cId="1156164417" sldId="257"/>
            <ac:grpSpMk id="29" creationId="{CF61F8F2-26A0-512B-284B-4D604BE744B8}"/>
          </ac:grpSpMkLst>
        </pc:grpChg>
        <pc:grpChg chg="add mod">
          <ac:chgData name="Ivo Capelo" userId="efedb28a9470ecf1" providerId="LiveId" clId="{B16FF282-8E28-47FD-9B1B-84306E338BAD}" dt="2024-08-17T20:18:58.539" v="109" actId="164"/>
          <ac:grpSpMkLst>
            <pc:docMk/>
            <pc:sldMk cId="1156164417" sldId="257"/>
            <ac:grpSpMk id="30" creationId="{ED3DA6DB-F2E1-0559-C951-0B3EC18F93FB}"/>
          </ac:grpSpMkLst>
        </pc:grpChg>
        <pc:grpChg chg="add mod">
          <ac:chgData name="Ivo Capelo" userId="efedb28a9470ecf1" providerId="LiveId" clId="{B16FF282-8E28-47FD-9B1B-84306E338BAD}" dt="2024-08-17T20:19:01.696" v="110" actId="164"/>
          <ac:grpSpMkLst>
            <pc:docMk/>
            <pc:sldMk cId="1156164417" sldId="257"/>
            <ac:grpSpMk id="31" creationId="{A88E7EDC-9B25-53F2-CB0B-740FEF3DBC89}"/>
          </ac:grpSpMkLst>
        </pc:grpChg>
        <pc:grpChg chg="add mod">
          <ac:chgData name="Ivo Capelo" userId="efedb28a9470ecf1" providerId="LiveId" clId="{B16FF282-8E28-47FD-9B1B-84306E338BAD}" dt="2024-08-17T20:19:05.378" v="111" actId="164"/>
          <ac:grpSpMkLst>
            <pc:docMk/>
            <pc:sldMk cId="1156164417" sldId="257"/>
            <ac:grpSpMk id="32" creationId="{E4C2D0A4-35FC-C4C1-6947-96A861DA7C09}"/>
          </ac:grpSpMkLst>
        </pc:grpChg>
        <pc:grpChg chg="add mod">
          <ac:chgData name="Ivo Capelo" userId="efedb28a9470ecf1" providerId="LiveId" clId="{B16FF282-8E28-47FD-9B1B-84306E338BAD}" dt="2024-08-17T20:19:08.194" v="112" actId="164"/>
          <ac:grpSpMkLst>
            <pc:docMk/>
            <pc:sldMk cId="1156164417" sldId="257"/>
            <ac:grpSpMk id="33" creationId="{733A47C6-83A3-981A-8073-543A9EBE48D0}"/>
          </ac:grpSpMkLst>
        </pc:grpChg>
        <pc:grpChg chg="add mod">
          <ac:chgData name="Ivo Capelo" userId="efedb28a9470ecf1" providerId="LiveId" clId="{B16FF282-8E28-47FD-9B1B-84306E338BAD}" dt="2024-08-17T20:28:21.382" v="129" actId="1076"/>
          <ac:grpSpMkLst>
            <pc:docMk/>
            <pc:sldMk cId="1156164417" sldId="257"/>
            <ac:grpSpMk id="34" creationId="{80A39DC6-5292-D203-3CB3-4DD2F3C6EE28}"/>
          </ac:grpSpMkLst>
        </pc:grpChg>
        <pc:grpChg chg="add mod">
          <ac:chgData name="Ivo Capelo" userId="efedb28a9470ecf1" providerId="LiveId" clId="{B16FF282-8E28-47FD-9B1B-84306E338BAD}" dt="2024-08-17T20:19:21.261" v="120" actId="164"/>
          <ac:grpSpMkLst>
            <pc:docMk/>
            <pc:sldMk cId="1156164417" sldId="257"/>
            <ac:grpSpMk id="37" creationId="{3B9DB4CF-3A29-6649-E4B1-F06E59FB8369}"/>
          </ac:grpSpMkLst>
        </pc:grpChg>
        <pc:grpChg chg="add mod">
          <ac:chgData name="Ivo Capelo" userId="efedb28a9470ecf1" providerId="LiveId" clId="{B16FF282-8E28-47FD-9B1B-84306E338BAD}" dt="2024-08-17T20:19:24.409" v="121" actId="164"/>
          <ac:grpSpMkLst>
            <pc:docMk/>
            <pc:sldMk cId="1156164417" sldId="257"/>
            <ac:grpSpMk id="38" creationId="{77B5189C-EAAC-7DAF-15F5-83290FAD7C01}"/>
          </ac:grpSpMkLst>
        </pc:grpChg>
        <pc:grpChg chg="add mod">
          <ac:chgData name="Ivo Capelo" userId="efedb28a9470ecf1" providerId="LiveId" clId="{B16FF282-8E28-47FD-9B1B-84306E338BAD}" dt="2024-08-17T20:28:44.313" v="142" actId="164"/>
          <ac:grpSpMkLst>
            <pc:docMk/>
            <pc:sldMk cId="1156164417" sldId="257"/>
            <ac:grpSpMk id="46" creationId="{DA98B92F-F5BC-1D52-0867-8AEC2ACE456E}"/>
          </ac:grpSpMkLst>
        </pc:grpChg>
        <pc:grpChg chg="add mod">
          <ac:chgData name="Ivo Capelo" userId="efedb28a9470ecf1" providerId="LiveId" clId="{B16FF282-8E28-47FD-9B1B-84306E338BAD}" dt="2024-08-17T20:28:47.013" v="143" actId="164"/>
          <ac:grpSpMkLst>
            <pc:docMk/>
            <pc:sldMk cId="1156164417" sldId="257"/>
            <ac:grpSpMk id="47" creationId="{ED0AEFD7-085D-5857-1A2B-1823151A5FE5}"/>
          </ac:grpSpMkLst>
        </pc:grpChg>
        <pc:grpChg chg="add mod">
          <ac:chgData name="Ivo Capelo" userId="efedb28a9470ecf1" providerId="LiveId" clId="{B16FF282-8E28-47FD-9B1B-84306E338BAD}" dt="2024-08-17T20:28:49.989" v="144" actId="164"/>
          <ac:grpSpMkLst>
            <pc:docMk/>
            <pc:sldMk cId="1156164417" sldId="257"/>
            <ac:grpSpMk id="48" creationId="{B586D2CE-6DAD-C2C3-EB8E-5F44BD9C53BA}"/>
          </ac:grpSpMkLst>
        </pc:grpChg>
        <pc:grpChg chg="add mod">
          <ac:chgData name="Ivo Capelo" userId="efedb28a9470ecf1" providerId="LiveId" clId="{B16FF282-8E28-47FD-9B1B-84306E338BAD}" dt="2024-08-17T20:28:53.174" v="145" actId="164"/>
          <ac:grpSpMkLst>
            <pc:docMk/>
            <pc:sldMk cId="1156164417" sldId="257"/>
            <ac:grpSpMk id="49" creationId="{EE8831B2-DF35-39FB-6282-1FAFB3825450}"/>
          </ac:grpSpMkLst>
        </pc:grpChg>
        <pc:picChg chg="del mod topLvl">
          <ac:chgData name="Ivo Capelo" userId="efedb28a9470ecf1" providerId="LiveId" clId="{B16FF282-8E28-47FD-9B1B-84306E338BAD}" dt="2024-08-17T20:28:27.581" v="133" actId="478"/>
          <ac:picMkLst>
            <pc:docMk/>
            <pc:sldMk cId="1156164417" sldId="257"/>
            <ac:picMk id="12" creationId="{07522BD5-762F-4BCD-56F5-D0398E174F45}"/>
          </ac:picMkLst>
        </pc:picChg>
        <pc:picChg chg="add mod">
          <ac:chgData name="Ivo Capelo" userId="efedb28a9470ecf1" providerId="LiveId" clId="{B16FF282-8E28-47FD-9B1B-84306E338BAD}" dt="2024-08-17T20:18:55.618" v="108" actId="164"/>
          <ac:picMkLst>
            <pc:docMk/>
            <pc:sldMk cId="1156164417" sldId="257"/>
            <ac:picMk id="13" creationId="{564521D3-F51A-D426-0B29-86A8992FC5B9}"/>
          </ac:picMkLst>
        </pc:picChg>
        <pc:picChg chg="add del mod">
          <ac:chgData name="Ivo Capelo" userId="efedb28a9470ecf1" providerId="LiveId" clId="{B16FF282-8E28-47FD-9B1B-84306E338BAD}" dt="2024-08-17T20:18:09.239" v="87" actId="478"/>
          <ac:picMkLst>
            <pc:docMk/>
            <pc:sldMk cId="1156164417" sldId="257"/>
            <ac:picMk id="14" creationId="{CFF6D05A-D8AB-2AE6-54A2-0DCA68CD0198}"/>
          </ac:picMkLst>
        </pc:picChg>
        <pc:picChg chg="add mod">
          <ac:chgData name="Ivo Capelo" userId="efedb28a9470ecf1" providerId="LiveId" clId="{B16FF282-8E28-47FD-9B1B-84306E338BAD}" dt="2024-08-17T20:18:58.539" v="109" actId="164"/>
          <ac:picMkLst>
            <pc:docMk/>
            <pc:sldMk cId="1156164417" sldId="257"/>
            <ac:picMk id="16" creationId="{80EB6681-5438-01AF-81DC-58EE3919AEEE}"/>
          </ac:picMkLst>
        </pc:picChg>
        <pc:picChg chg="del mod topLvl">
          <ac:chgData name="Ivo Capelo" userId="efedb28a9470ecf1" providerId="LiveId" clId="{B16FF282-8E28-47FD-9B1B-84306E338BAD}" dt="2024-08-17T20:28:30.526" v="137" actId="478"/>
          <ac:picMkLst>
            <pc:docMk/>
            <pc:sldMk cId="1156164417" sldId="257"/>
            <ac:picMk id="17" creationId="{7303EC6E-C3F0-8FA4-7A59-24EE1CF3326F}"/>
          </ac:picMkLst>
        </pc:picChg>
        <pc:picChg chg="add mod">
          <ac:chgData name="Ivo Capelo" userId="efedb28a9470ecf1" providerId="LiveId" clId="{B16FF282-8E28-47FD-9B1B-84306E338BAD}" dt="2024-08-17T20:19:24.409" v="121" actId="164"/>
          <ac:picMkLst>
            <pc:docMk/>
            <pc:sldMk cId="1156164417" sldId="257"/>
            <ac:picMk id="18" creationId="{EA1E275D-B0D7-332E-0AC9-5718D0764B08}"/>
          </ac:picMkLst>
        </pc:picChg>
        <pc:picChg chg="add mod">
          <ac:chgData name="Ivo Capelo" userId="efedb28a9470ecf1" providerId="LiveId" clId="{B16FF282-8E28-47FD-9B1B-84306E338BAD}" dt="2024-08-17T20:19:01.696" v="110" actId="164"/>
          <ac:picMkLst>
            <pc:docMk/>
            <pc:sldMk cId="1156164417" sldId="257"/>
            <ac:picMk id="20" creationId="{1EEA6787-BF81-493F-7C86-36B4F6BB577F}"/>
          </ac:picMkLst>
        </pc:picChg>
        <pc:picChg chg="add mod">
          <ac:chgData name="Ivo Capelo" userId="efedb28a9470ecf1" providerId="LiveId" clId="{B16FF282-8E28-47FD-9B1B-84306E338BAD}" dt="2024-08-17T20:19:05.378" v="111" actId="164"/>
          <ac:picMkLst>
            <pc:docMk/>
            <pc:sldMk cId="1156164417" sldId="257"/>
            <ac:picMk id="22" creationId="{05ED9571-0F5D-0BB3-D586-70ABD9BE0AAF}"/>
          </ac:picMkLst>
        </pc:picChg>
        <pc:picChg chg="del mod topLvl">
          <ac:chgData name="Ivo Capelo" userId="efedb28a9470ecf1" providerId="LiveId" clId="{B16FF282-8E28-47FD-9B1B-84306E338BAD}" dt="2024-08-17T20:28:29.956" v="136" actId="478"/>
          <ac:picMkLst>
            <pc:docMk/>
            <pc:sldMk cId="1156164417" sldId="257"/>
            <ac:picMk id="23" creationId="{31368FE8-8E71-865B-C512-00357FEF4179}"/>
          </ac:picMkLst>
        </pc:picChg>
        <pc:picChg chg="add mod">
          <ac:chgData name="Ivo Capelo" userId="efedb28a9470ecf1" providerId="LiveId" clId="{B16FF282-8E28-47FD-9B1B-84306E338BAD}" dt="2024-08-17T20:19:08.194" v="112" actId="164"/>
          <ac:picMkLst>
            <pc:docMk/>
            <pc:sldMk cId="1156164417" sldId="257"/>
            <ac:picMk id="24" creationId="{CA41C81F-092F-4636-A908-C319E4FB6AAC}"/>
          </ac:picMkLst>
        </pc:picChg>
        <pc:picChg chg="add mod">
          <ac:chgData name="Ivo Capelo" userId="efedb28a9470ecf1" providerId="LiveId" clId="{B16FF282-8E28-47FD-9B1B-84306E338BAD}" dt="2024-08-17T20:19:11.362" v="113" actId="164"/>
          <ac:picMkLst>
            <pc:docMk/>
            <pc:sldMk cId="1156164417" sldId="257"/>
            <ac:picMk id="26" creationId="{4A393D8F-0D1D-AE6E-658F-5FB120F335C6}"/>
          </ac:picMkLst>
        </pc:picChg>
        <pc:picChg chg="add mod">
          <ac:chgData name="Ivo Capelo" userId="efedb28a9470ecf1" providerId="LiveId" clId="{B16FF282-8E28-47FD-9B1B-84306E338BAD}" dt="2024-08-17T20:19:21.261" v="120" actId="164"/>
          <ac:picMkLst>
            <pc:docMk/>
            <pc:sldMk cId="1156164417" sldId="257"/>
            <ac:picMk id="28" creationId="{E11E44F7-D018-1E40-3598-03C6AED35F40}"/>
          </ac:picMkLst>
        </pc:picChg>
        <pc:picChg chg="del mod topLvl">
          <ac:chgData name="Ivo Capelo" userId="efedb28a9470ecf1" providerId="LiveId" clId="{B16FF282-8E28-47FD-9B1B-84306E338BAD}" dt="2024-08-17T20:28:27.117" v="132" actId="478"/>
          <ac:picMkLst>
            <pc:docMk/>
            <pc:sldMk cId="1156164417" sldId="257"/>
            <ac:picMk id="35" creationId="{DF1D0E26-A8A8-80C9-4EA4-6C9E5AD5B7AF}"/>
          </ac:picMkLst>
        </pc:picChg>
        <pc:picChg chg="add del mod">
          <ac:chgData name="Ivo Capelo" userId="efedb28a9470ecf1" providerId="LiveId" clId="{B16FF282-8E28-47FD-9B1B-84306E338BAD}" dt="2024-08-17T20:19:17.847" v="118" actId="478"/>
          <ac:picMkLst>
            <pc:docMk/>
            <pc:sldMk cId="1156164417" sldId="257"/>
            <ac:picMk id="36" creationId="{9CC33AEA-C965-DBB4-9353-44A49A59425D}"/>
          </ac:picMkLst>
        </pc:picChg>
        <pc:picChg chg="add mod">
          <ac:chgData name="Ivo Capelo" userId="efedb28a9470ecf1" providerId="LiveId" clId="{B16FF282-8E28-47FD-9B1B-84306E338BAD}" dt="2024-08-17T20:28:53.174" v="145" actId="164"/>
          <ac:picMkLst>
            <pc:docMk/>
            <pc:sldMk cId="1156164417" sldId="257"/>
            <ac:picMk id="39" creationId="{369409BE-1FD1-50F9-CB1B-0B4718F526E0}"/>
          </ac:picMkLst>
        </pc:picChg>
        <pc:picChg chg="add mod">
          <ac:chgData name="Ivo Capelo" userId="efedb28a9470ecf1" providerId="LiveId" clId="{B16FF282-8E28-47FD-9B1B-84306E338BAD}" dt="2024-08-17T20:28:47.013" v="143" actId="164"/>
          <ac:picMkLst>
            <pc:docMk/>
            <pc:sldMk cId="1156164417" sldId="257"/>
            <ac:picMk id="41" creationId="{8EA77442-7147-3367-527B-3653E87EDAF8}"/>
          </ac:picMkLst>
        </pc:picChg>
        <pc:picChg chg="add mod">
          <ac:chgData name="Ivo Capelo" userId="efedb28a9470ecf1" providerId="LiveId" clId="{B16FF282-8E28-47FD-9B1B-84306E338BAD}" dt="2024-08-17T20:28:49.989" v="144" actId="164"/>
          <ac:picMkLst>
            <pc:docMk/>
            <pc:sldMk cId="1156164417" sldId="257"/>
            <ac:picMk id="43" creationId="{765639DD-4559-9DE3-B6EF-F88DCD7BA890}"/>
          </ac:picMkLst>
        </pc:picChg>
        <pc:picChg chg="add mod">
          <ac:chgData name="Ivo Capelo" userId="efedb28a9470ecf1" providerId="LiveId" clId="{B16FF282-8E28-47FD-9B1B-84306E338BAD}" dt="2024-08-17T20:28:44.313" v="142" actId="164"/>
          <ac:picMkLst>
            <pc:docMk/>
            <pc:sldMk cId="1156164417" sldId="257"/>
            <ac:picMk id="45" creationId="{D22A5D21-690F-1FE1-098D-5D4D836837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274-F7FF-4FB4-86D3-0B38EB9762B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87416-3C00-41B5-B61F-4489B7CF9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87416-3C00-41B5-B61F-4489B7CF9C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895A-5F33-5F7E-EC2C-77BA3531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A164-9EBA-A3DD-46B1-108E24C1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640D-7459-5943-3329-E255A87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7867-2087-7760-B6B0-DCC490CC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8CF2-C44F-1995-C402-9C87152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5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A54B-FE24-2DA9-4EDE-78D914DD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6837-B10E-1B22-3883-48A6DDC6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ADF4-C5D7-CAF5-A559-DFA22F8C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484E-D792-D6AC-3A01-5876B05F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41F9-82ED-95BB-BC6D-F713296D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54B16-F0CB-3D6F-3A70-FCD08D22C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AABAE-B2F1-CAF5-CED5-CC2B60F19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FC2A-21AB-58B7-0F79-B58AB97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C681-4F7A-4014-A545-6CD722A5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F72B-842E-8A3D-3FB4-E4644B7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7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88A2-2610-AC4E-9F80-A786911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5FEF-61C7-66BB-629B-0F12B3F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9E72-C250-F33D-BECE-1E107BB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F60C-3348-1C9D-5ABF-BC737F67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2F67-5153-07F3-A348-67BE0BA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A3E1-64B7-5353-7CB0-4662617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EDF7-D810-46ED-3E46-D00DA76D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836C-34D6-4296-213F-168CC153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F7AF-A332-D92A-7AA0-201CBB7A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C1D0-242A-C72E-A6AC-2AC6EF3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0408-FD93-0950-9AA7-31E97479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92D7-504E-DE62-7C60-A3657CD61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2080-6B9F-8916-1EE4-D922FF79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77D8C-037D-74AA-FAB0-80EF316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F25D-94E6-DCB8-21DA-84906956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DF79E-D65A-803A-7201-92A7BF8D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24F-5640-C484-F60F-5CFEFEE2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C661-A270-FFFD-424B-A9266C83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0DE0-56F6-BF38-69C5-BE6905F3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BCA2-32BE-F4F6-A45C-A6181F8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3B5E8-52F2-0846-2638-EB93A2F3F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6A41C-81C7-86D6-8130-C3EDC6A3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08D18-3BCB-D5B3-4AA4-81E5A32D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86B4D-5410-5A47-447C-DEC3C67A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D8EB-FBC4-C503-C81D-5342A95B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DD1CC-C885-574D-C0AF-145A92AE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1243D-58AC-9F5B-5665-E01FA92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37029-8612-B3CC-350F-BE35EC3F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8C458-B650-E2A9-47BC-48822D67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64794-D750-C740-CF38-D8A3183A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E937-5A36-EE68-6659-C8056C62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343-425B-03AD-DA73-451E195B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A586-1025-C873-36F8-BA6C575D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D41E3-72BE-55D4-91E7-DDACF4E5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C95B4-11DD-6B9A-5B50-B36015EB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1A85-DE76-D2C6-1E67-2D24886F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7368-5DA4-0799-4929-738935CA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9382-5396-F23E-2A24-3F591045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DD57B-DAA3-AED4-C4F5-616955ED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3002-EFCB-4722-D6D3-96F5423B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30768-B256-4FC9-0C32-CE8F5F8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3F59-E9CC-8878-E2CB-D581A01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12595-D1F9-736A-E911-1112621D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1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ACB9D-75F2-E6E9-915A-E8254F2D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D06A-5DE6-02D9-2B0F-61F0496C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05DB-47A9-DFA3-618A-49B63950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41508-C0B9-4D0E-A542-48C2042B0D17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B126-62A3-CEBC-533E-00A5237B7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DCEB-D477-4015-E546-2A561ED52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C226C-2C4C-42F1-A236-782ECDED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76EEE-2EDE-A34D-11ED-75CE3A88756E}"/>
              </a:ext>
            </a:extLst>
          </p:cNvPr>
          <p:cNvSpPr/>
          <p:nvPr/>
        </p:nvSpPr>
        <p:spPr>
          <a:xfrm>
            <a:off x="3859237" y="1980028"/>
            <a:ext cx="2236763" cy="2897944"/>
          </a:xfrm>
          <a:prstGeom prst="roundRect">
            <a:avLst/>
          </a:prstGeom>
          <a:solidFill>
            <a:srgbClr val="F3E4C9"/>
          </a:solidFill>
          <a:ln w="76200">
            <a:gradFill flip="none" rotWithShape="1">
              <a:gsLst>
                <a:gs pos="0">
                  <a:srgbClr val="FFFF99"/>
                </a:gs>
                <a:gs pos="28000">
                  <a:srgbClr val="FFC000"/>
                </a:gs>
                <a:gs pos="88000">
                  <a:srgbClr val="FFC000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80B2FB-07F0-E482-3BFB-F69190D295DE}"/>
              </a:ext>
            </a:extLst>
          </p:cNvPr>
          <p:cNvSpPr/>
          <p:nvPr/>
        </p:nvSpPr>
        <p:spPr>
          <a:xfrm>
            <a:off x="6450037" y="1980028"/>
            <a:ext cx="2236763" cy="289794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0DD49-33BA-8281-7C4D-3FE611FAB8EB}"/>
              </a:ext>
            </a:extLst>
          </p:cNvPr>
          <p:cNvSpPr/>
          <p:nvPr/>
        </p:nvSpPr>
        <p:spPr>
          <a:xfrm>
            <a:off x="1445455" y="1980028"/>
            <a:ext cx="2236763" cy="28979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00BFB8-9131-904F-83FC-B1ED75501DD9}"/>
              </a:ext>
            </a:extLst>
          </p:cNvPr>
          <p:cNvSpPr/>
          <p:nvPr/>
        </p:nvSpPr>
        <p:spPr>
          <a:xfrm>
            <a:off x="3859236" y="4980403"/>
            <a:ext cx="2236763" cy="289794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76200">
            <a:gradFill flip="none" rotWithShape="1">
              <a:gsLst>
                <a:gs pos="0">
                  <a:srgbClr val="FFFF99"/>
                </a:gs>
                <a:gs pos="28000">
                  <a:srgbClr val="FFC000"/>
                </a:gs>
                <a:gs pos="88000">
                  <a:srgbClr val="FFC000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49270-FA1B-BCF5-DA46-A24070C486AC}"/>
              </a:ext>
            </a:extLst>
          </p:cNvPr>
          <p:cNvSpPr/>
          <p:nvPr/>
        </p:nvSpPr>
        <p:spPr>
          <a:xfrm>
            <a:off x="1277961" y="4980403"/>
            <a:ext cx="2236763" cy="2897944"/>
          </a:xfrm>
          <a:prstGeom prst="roundRect">
            <a:avLst/>
          </a:prstGeom>
          <a:noFill/>
          <a:ln w="76200">
            <a:gradFill flip="none" rotWithShape="1">
              <a:gsLst>
                <a:gs pos="0">
                  <a:srgbClr val="FFFF99"/>
                </a:gs>
                <a:gs pos="28000">
                  <a:srgbClr val="FFC000"/>
                </a:gs>
                <a:gs pos="88000">
                  <a:srgbClr val="FFC000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837A64-75EA-7D77-BAD3-DEA5E0746C45}"/>
              </a:ext>
            </a:extLst>
          </p:cNvPr>
          <p:cNvSpPr/>
          <p:nvPr/>
        </p:nvSpPr>
        <p:spPr>
          <a:xfrm>
            <a:off x="1673352" y="658368"/>
            <a:ext cx="618276" cy="618276"/>
          </a:xfrm>
          <a:prstGeom prst="ellipse">
            <a:avLst/>
          </a:prstGeom>
          <a:gradFill flip="none" rotWithShape="1">
            <a:gsLst>
              <a:gs pos="70000">
                <a:srgbClr val="E6A900">
                  <a:alpha val="0"/>
                </a:srgbClr>
              </a:gs>
              <a:gs pos="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78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F61F8F2-26A0-512B-284B-4D604BE744B8}"/>
              </a:ext>
            </a:extLst>
          </p:cNvPr>
          <p:cNvGrpSpPr/>
          <p:nvPr/>
        </p:nvGrpSpPr>
        <p:grpSpPr>
          <a:xfrm>
            <a:off x="1791286" y="1276644"/>
            <a:ext cx="1218819" cy="1579098"/>
            <a:chOff x="1791286" y="1276644"/>
            <a:chExt cx="1218819" cy="15790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A441A6-70C8-6D6F-2D7C-85B06DD51C56}"/>
                </a:ext>
              </a:extLst>
            </p:cNvPr>
            <p:cNvSpPr/>
            <p:nvPr/>
          </p:nvSpPr>
          <p:spPr>
            <a:xfrm>
              <a:off x="1791286" y="127664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13" name="Graphic 12" descr="Acorn with solid fill">
              <a:extLst>
                <a:ext uri="{FF2B5EF4-FFF2-40B4-BE49-F238E27FC236}">
                  <a16:creationId xmlns:a16="http://schemas.microsoft.com/office/drawing/2014/main" id="{564521D3-F51A-D426-0B29-86A8992F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43494" y="1616613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3DA6DB-F2E1-0559-C951-0B3EC18F93FB}"/>
              </a:ext>
            </a:extLst>
          </p:cNvPr>
          <p:cNvGrpSpPr/>
          <p:nvPr/>
        </p:nvGrpSpPr>
        <p:grpSpPr>
          <a:xfrm>
            <a:off x="3598750" y="1276644"/>
            <a:ext cx="1218819" cy="1579098"/>
            <a:chOff x="3598750" y="1276644"/>
            <a:chExt cx="1218819" cy="15790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5C9CCD-1295-DE9A-36A0-8B51BA35EACE}"/>
                </a:ext>
              </a:extLst>
            </p:cNvPr>
            <p:cNvSpPr/>
            <p:nvPr/>
          </p:nvSpPr>
          <p:spPr>
            <a:xfrm>
              <a:off x="3598750" y="127664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16" name="Graphic 15" descr="Africa with solid fill">
              <a:extLst>
                <a:ext uri="{FF2B5EF4-FFF2-40B4-BE49-F238E27FC236}">
                  <a16:creationId xmlns:a16="http://schemas.microsoft.com/office/drawing/2014/main" id="{80EB6681-5438-01AF-81DC-58EE3919A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0959" y="1616613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B5189C-EAAC-7DAF-15F5-83290FAD7C01}"/>
              </a:ext>
            </a:extLst>
          </p:cNvPr>
          <p:cNvGrpSpPr/>
          <p:nvPr/>
        </p:nvGrpSpPr>
        <p:grpSpPr>
          <a:xfrm>
            <a:off x="1791285" y="3120684"/>
            <a:ext cx="1218819" cy="1579098"/>
            <a:chOff x="1791285" y="3120684"/>
            <a:chExt cx="1218819" cy="157909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FF0652-2600-A52F-AE2C-683FA1168053}"/>
                </a:ext>
              </a:extLst>
            </p:cNvPr>
            <p:cNvSpPr/>
            <p:nvPr/>
          </p:nvSpPr>
          <p:spPr>
            <a:xfrm>
              <a:off x="1791285" y="312068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18" name="Graphic 17" descr="Airplane with solid fill">
              <a:extLst>
                <a:ext uri="{FF2B5EF4-FFF2-40B4-BE49-F238E27FC236}">
                  <a16:creationId xmlns:a16="http://schemas.microsoft.com/office/drawing/2014/main" id="{EA1E275D-B0D7-332E-0AC9-5718D0764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9356" y="3453033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8E7EDC-9B25-53F2-CB0B-740FEF3DBC89}"/>
              </a:ext>
            </a:extLst>
          </p:cNvPr>
          <p:cNvGrpSpPr/>
          <p:nvPr/>
        </p:nvGrpSpPr>
        <p:grpSpPr>
          <a:xfrm>
            <a:off x="5305630" y="1276644"/>
            <a:ext cx="1218819" cy="1579098"/>
            <a:chOff x="5305630" y="1276644"/>
            <a:chExt cx="1218819" cy="157909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07BD513-1368-F10B-21F7-4F832A09541F}"/>
                </a:ext>
              </a:extLst>
            </p:cNvPr>
            <p:cNvSpPr/>
            <p:nvPr/>
          </p:nvSpPr>
          <p:spPr>
            <a:xfrm>
              <a:off x="5305630" y="127664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20" name="Graphic 19" descr="Alterations &amp; Tailoring with solid fill">
              <a:extLst>
                <a:ext uri="{FF2B5EF4-FFF2-40B4-BE49-F238E27FC236}">
                  <a16:creationId xmlns:a16="http://schemas.microsoft.com/office/drawing/2014/main" id="{1EEA6787-BF81-493F-7C86-36B4F6BB5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4400" y="1674084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C2D0A4-35FC-C4C1-6947-96A861DA7C09}"/>
              </a:ext>
            </a:extLst>
          </p:cNvPr>
          <p:cNvGrpSpPr/>
          <p:nvPr/>
        </p:nvGrpSpPr>
        <p:grpSpPr>
          <a:xfrm>
            <a:off x="6896686" y="1276644"/>
            <a:ext cx="1218819" cy="1579098"/>
            <a:chOff x="6896686" y="1276644"/>
            <a:chExt cx="1218819" cy="15790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56EA74-C1B9-04DA-5619-EDB06F43C597}"/>
                </a:ext>
              </a:extLst>
            </p:cNvPr>
            <p:cNvSpPr/>
            <p:nvPr/>
          </p:nvSpPr>
          <p:spPr>
            <a:xfrm>
              <a:off x="6896686" y="127664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22" name="Graphic 21" descr="Angry face with solid fill with solid fill">
              <a:extLst>
                <a:ext uri="{FF2B5EF4-FFF2-40B4-BE49-F238E27FC236}">
                  <a16:creationId xmlns:a16="http://schemas.microsoft.com/office/drawing/2014/main" id="{05ED9571-0F5D-0BB3-D586-70ABD9BE0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8895" y="1635495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3A47C6-83A3-981A-8073-543A9EBE48D0}"/>
              </a:ext>
            </a:extLst>
          </p:cNvPr>
          <p:cNvGrpSpPr/>
          <p:nvPr/>
        </p:nvGrpSpPr>
        <p:grpSpPr>
          <a:xfrm>
            <a:off x="6959375" y="3089853"/>
            <a:ext cx="1218819" cy="1579098"/>
            <a:chOff x="6959375" y="3089853"/>
            <a:chExt cx="1218819" cy="157909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73FF02-DEE7-DE16-DAA8-93795D819A10}"/>
                </a:ext>
              </a:extLst>
            </p:cNvPr>
            <p:cNvSpPr/>
            <p:nvPr/>
          </p:nvSpPr>
          <p:spPr>
            <a:xfrm>
              <a:off x="6959375" y="3089853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24" name="Graphic 23" descr="Ant with solid fill">
              <a:extLst>
                <a:ext uri="{FF2B5EF4-FFF2-40B4-BE49-F238E27FC236}">
                  <a16:creationId xmlns:a16="http://schemas.microsoft.com/office/drawing/2014/main" id="{CA41C81F-092F-4636-A908-C319E4FB6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11584" y="3422202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A39DC6-5292-D203-3CB3-4DD2F3C6EE28}"/>
              </a:ext>
            </a:extLst>
          </p:cNvPr>
          <p:cNvGrpSpPr/>
          <p:nvPr/>
        </p:nvGrpSpPr>
        <p:grpSpPr>
          <a:xfrm>
            <a:off x="5305630" y="3120684"/>
            <a:ext cx="1218819" cy="1579098"/>
            <a:chOff x="5305630" y="3120684"/>
            <a:chExt cx="1218819" cy="15790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6BAFFC-C3A0-2FA4-D490-61813E5DD519}"/>
                </a:ext>
              </a:extLst>
            </p:cNvPr>
            <p:cNvSpPr/>
            <p:nvPr/>
          </p:nvSpPr>
          <p:spPr>
            <a:xfrm>
              <a:off x="5305630" y="312068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26" name="Graphic 25" descr="Apple with solid fill">
              <a:extLst>
                <a:ext uri="{FF2B5EF4-FFF2-40B4-BE49-F238E27FC236}">
                  <a16:creationId xmlns:a16="http://schemas.microsoft.com/office/drawing/2014/main" id="{4A393D8F-0D1D-AE6E-658F-5FB120F3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58222" y="3453033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9DB4CF-3A29-6649-E4B1-F06E59FB8369}"/>
              </a:ext>
            </a:extLst>
          </p:cNvPr>
          <p:cNvGrpSpPr/>
          <p:nvPr/>
        </p:nvGrpSpPr>
        <p:grpSpPr>
          <a:xfrm>
            <a:off x="3598750" y="3120684"/>
            <a:ext cx="1218819" cy="1579098"/>
            <a:chOff x="3598750" y="3120684"/>
            <a:chExt cx="1218819" cy="157909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C434B74-A605-495E-77DC-78A192A6B0CB}"/>
                </a:ext>
              </a:extLst>
            </p:cNvPr>
            <p:cNvSpPr/>
            <p:nvPr/>
          </p:nvSpPr>
          <p:spPr>
            <a:xfrm>
              <a:off x="3598750" y="3120684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28" name="Graphic 27" descr="Asian Temple with solid fill">
              <a:extLst>
                <a:ext uri="{FF2B5EF4-FFF2-40B4-BE49-F238E27FC236}">
                  <a16:creationId xmlns:a16="http://schemas.microsoft.com/office/drawing/2014/main" id="{E11E44F7-D018-1E40-3598-03C6AED3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791881" y="3453033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8831B2-DF35-39FB-6282-1FAFB3825450}"/>
              </a:ext>
            </a:extLst>
          </p:cNvPr>
          <p:cNvGrpSpPr/>
          <p:nvPr/>
        </p:nvGrpSpPr>
        <p:grpSpPr>
          <a:xfrm>
            <a:off x="6959375" y="4903062"/>
            <a:ext cx="1218819" cy="1579098"/>
            <a:chOff x="6959375" y="4903062"/>
            <a:chExt cx="1218819" cy="15790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2E8D21-F5E6-E73C-2D84-B890F808209A}"/>
                </a:ext>
              </a:extLst>
            </p:cNvPr>
            <p:cNvSpPr/>
            <p:nvPr/>
          </p:nvSpPr>
          <p:spPr>
            <a:xfrm>
              <a:off x="6959375" y="4903062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9" name="Graphic 38" descr="Alterations &amp; Tailoring with solid fill">
              <a:extLst>
                <a:ext uri="{FF2B5EF4-FFF2-40B4-BE49-F238E27FC236}">
                  <a16:creationId xmlns:a16="http://schemas.microsoft.com/office/drawing/2014/main" id="{369409BE-1FD1-50F9-CB1B-0B4718F5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11584" y="5254697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0AEFD7-085D-5857-1A2B-1823151A5FE5}"/>
              </a:ext>
            </a:extLst>
          </p:cNvPr>
          <p:cNvGrpSpPr/>
          <p:nvPr/>
        </p:nvGrpSpPr>
        <p:grpSpPr>
          <a:xfrm>
            <a:off x="3598750" y="4933893"/>
            <a:ext cx="1218819" cy="1579098"/>
            <a:chOff x="3598750" y="4933893"/>
            <a:chExt cx="1218819" cy="15790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646EF7-29D8-BC95-582F-DBC34E64F039}"/>
                </a:ext>
              </a:extLst>
            </p:cNvPr>
            <p:cNvSpPr/>
            <p:nvPr/>
          </p:nvSpPr>
          <p:spPr>
            <a:xfrm>
              <a:off x="3598750" y="4933893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41" name="Graphic 40" descr="Backpack with solid fill">
              <a:extLst>
                <a:ext uri="{FF2B5EF4-FFF2-40B4-BE49-F238E27FC236}">
                  <a16:creationId xmlns:a16="http://schemas.microsoft.com/office/drawing/2014/main" id="{8EA77442-7147-3367-527B-3653E87ED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769248" y="5280777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86D2CE-6DAD-C2C3-EB8E-5F44BD9C53BA}"/>
              </a:ext>
            </a:extLst>
          </p:cNvPr>
          <p:cNvGrpSpPr/>
          <p:nvPr/>
        </p:nvGrpSpPr>
        <p:grpSpPr>
          <a:xfrm>
            <a:off x="5305630" y="4933893"/>
            <a:ext cx="1218819" cy="1579098"/>
            <a:chOff x="5305630" y="4933893"/>
            <a:chExt cx="1218819" cy="157909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091BF56-493F-7831-C927-8C950800E2DB}"/>
                </a:ext>
              </a:extLst>
            </p:cNvPr>
            <p:cNvSpPr/>
            <p:nvPr/>
          </p:nvSpPr>
          <p:spPr>
            <a:xfrm>
              <a:off x="5305630" y="4933893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43" name="Graphic 42" descr="Bunny face with solid fill">
              <a:extLst>
                <a:ext uri="{FF2B5EF4-FFF2-40B4-BE49-F238E27FC236}">
                  <a16:creationId xmlns:a16="http://schemas.microsoft.com/office/drawing/2014/main" id="{765639DD-4559-9DE3-B6EF-F88DCD7B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474400" y="523541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98B92F-F5BC-1D52-0867-8AEC2ACE456E}"/>
              </a:ext>
            </a:extLst>
          </p:cNvPr>
          <p:cNvGrpSpPr/>
          <p:nvPr/>
        </p:nvGrpSpPr>
        <p:grpSpPr>
          <a:xfrm>
            <a:off x="1791285" y="4933893"/>
            <a:ext cx="1218819" cy="1579098"/>
            <a:chOff x="1791285" y="4933893"/>
            <a:chExt cx="1218819" cy="15790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9CE88C0-25E4-5436-EACC-02BBD741598A}"/>
                </a:ext>
              </a:extLst>
            </p:cNvPr>
            <p:cNvSpPr/>
            <p:nvPr/>
          </p:nvSpPr>
          <p:spPr>
            <a:xfrm>
              <a:off x="1791285" y="4933893"/>
              <a:ext cx="1218819" cy="1579098"/>
            </a:xfrm>
            <a:prstGeom prst="round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dirty="0">
                <a:solidFill>
                  <a:schemeClr val="tx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45" name="Graphic 44" descr="Crab with solid fill">
              <a:extLst>
                <a:ext uri="{FF2B5EF4-FFF2-40B4-BE49-F238E27FC236}">
                  <a16:creationId xmlns:a16="http://schemas.microsoft.com/office/drawing/2014/main" id="{D22A5D21-690F-1FE1-098D-5D4D83683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959356" y="52807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1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Capelo</dc:creator>
  <cp:lastModifiedBy>Ivo Capelo</cp:lastModifiedBy>
  <cp:revision>1</cp:revision>
  <dcterms:created xsi:type="dcterms:W3CDTF">2024-08-11T13:51:46Z</dcterms:created>
  <dcterms:modified xsi:type="dcterms:W3CDTF">2024-08-17T20:41:13Z</dcterms:modified>
</cp:coreProperties>
</file>