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7" r:id="rId4"/>
    <p:sldId id="26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991AA-E014-400B-A7D0-CCD5AD6D80EE}" v="1" dt="2020-01-15T12:00:1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5" autoAdjust="0"/>
    <p:restoredTop sz="86324" autoAdjust="0"/>
  </p:normalViewPr>
  <p:slideViewPr>
    <p:cSldViewPr>
      <p:cViewPr varScale="1">
        <p:scale>
          <a:sx n="112" d="100"/>
          <a:sy n="112" d="100"/>
        </p:scale>
        <p:origin x="1320" y="108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16991AA-E014-400B-A7D0-CCD5AD6D80EE}"/>
    <pc:docChg chg="modSld sldOrd">
      <pc:chgData name="Jonathan Sasse" userId="e3ef75d3e4210d51" providerId="LiveId" clId="{F16991AA-E014-400B-A7D0-CCD5AD6D80EE}" dt="2020-01-15T12:00:13.602" v="1"/>
      <pc:docMkLst>
        <pc:docMk/>
      </pc:docMkLst>
      <pc:sldChg chg="ord">
        <pc:chgData name="Jonathan Sasse" userId="e3ef75d3e4210d51" providerId="LiveId" clId="{F16991AA-E014-400B-A7D0-CCD5AD6D80EE}" dt="2020-01-15T12:00:13.602" v="1"/>
        <pc:sldMkLst>
          <pc:docMk/>
          <pc:sldMk cId="324378813" sldId="267"/>
        </pc:sldMkLst>
      </pc:sldChg>
      <pc:sldChg chg="modSp">
        <pc:chgData name="Jonathan Sasse" userId="e3ef75d3e4210d51" providerId="LiveId" clId="{F16991AA-E014-400B-A7D0-CCD5AD6D80EE}" dt="2020-01-15T11:31:13.408" v="0" actId="20577"/>
        <pc:sldMkLst>
          <pc:docMk/>
          <pc:sldMk cId="1560292106" sldId="268"/>
        </pc:sldMkLst>
        <pc:spChg chg="mod">
          <ac:chgData name="Jonathan Sasse" userId="e3ef75d3e4210d51" providerId="LiveId" clId="{F16991AA-E014-400B-A7D0-CCD5AD6D80EE}" dt="2020-01-15T11:31:13.408" v="0" actId="20577"/>
          <ac:spMkLst>
            <pc:docMk/>
            <pc:sldMk cId="1560292106" sldId="268"/>
            <ac:spMk id="4" creationId="{447486BB-E702-4B37-B576-4556B4AF78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9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en-US" sz="3200"/>
              <a:t>Angry Stingers</a:t>
            </a:r>
            <a:endParaRPr lang="en-US" sz="24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Alexander Kalus, Kevin Angermeyer &amp; Jonathan Sasse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DA341-722B-4B24-8A94-59A18473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817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Game Concept</a:t>
            </a:r>
            <a:endParaRPr lang="en-US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4752528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+mj-lt"/>
                <a:cs typeface="Calibri" panose="020F0502020204030204" pitchFamily="34" charset="0"/>
              </a:rPr>
              <a:t>Game based in Virtual Reality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r>
              <a:rPr lang="en-US" sz="2800">
                <a:latin typeface="+mj-lt"/>
                <a:cs typeface="Calibri" panose="020F0502020204030204" pitchFamily="34" charset="0"/>
              </a:rPr>
              <a:t>Controller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: </a:t>
            </a:r>
            <a:r>
              <a:rPr lang="en-US" sz="2800" err="1">
                <a:latin typeface="+mj-lt"/>
                <a:cs typeface="Calibri" panose="020F0502020204030204" pitchFamily="34" charset="0"/>
              </a:rPr>
              <a:t>Vive</a:t>
            </a:r>
            <a:r>
              <a:rPr lang="en-US" sz="2800">
                <a:latin typeface="+mj-lt"/>
                <a:cs typeface="Calibri" panose="020F0502020204030204" pitchFamily="34" charset="0"/>
              </a:rPr>
              <a:t> HMD + Controller + Tracker</a:t>
            </a:r>
          </a:p>
          <a:p>
            <a:r>
              <a:rPr lang="en-US" sz="2800">
                <a:latin typeface="+mj-lt"/>
                <a:cs typeface="Calibri" panose="020F0502020204030204" pitchFamily="34" charset="0"/>
              </a:rPr>
              <a:t>Player has to defend itself against incoming wasps using a fly swatter and/or anti-insect spray</a:t>
            </a:r>
          </a:p>
          <a:p>
            <a:r>
              <a:rPr lang="en-US" sz="2800">
                <a:latin typeface="+mj-lt"/>
                <a:cs typeface="Calibri" panose="020F0502020204030204" pitchFamily="34" charset="0"/>
              </a:rPr>
              <a:t>Play area is a barbecue party that wasps try to invade</a:t>
            </a:r>
          </a:p>
          <a:p>
            <a:endParaRPr lang="en-US" sz="2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Interface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8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3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Environment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8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67903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Symbol</vt:lpstr>
      <vt:lpstr>Larissa-Design</vt:lpstr>
      <vt:lpstr>PowerPoint Presentation</vt:lpstr>
      <vt:lpstr>Game Concept</vt:lpstr>
      <vt:lpstr>Interface</vt:lpstr>
      <vt:lpstr>Environment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Jonathan Sasse</cp:lastModifiedBy>
  <cp:revision>575</cp:revision>
  <dcterms:created xsi:type="dcterms:W3CDTF">2014-08-21T11:19:43Z</dcterms:created>
  <dcterms:modified xsi:type="dcterms:W3CDTF">2020-02-04T09:35:53Z</dcterms:modified>
</cp:coreProperties>
</file>