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5FA1E97-1058-4E57-9F11-01ED31AFDF13}"/>
    <pc:docChg chg="undo custSel modSld">
      <pc:chgData name="Jonathan Sasse" userId="e3ef75d3e4210d51" providerId="LiveId" clId="{F5FA1E97-1058-4E57-9F11-01ED31AFDF13}" dt="2019-11-21T12:18:43.643" v="80" actId="20577"/>
      <pc:docMkLst>
        <pc:docMk/>
      </pc:docMkLst>
      <pc:sldChg chg="modSp">
        <pc:chgData name="Jonathan Sasse" userId="e3ef75d3e4210d51" providerId="LiveId" clId="{F5FA1E97-1058-4E57-9F11-01ED31AFDF13}" dt="2019-11-21T12:15:45.743" v="7" actId="313"/>
        <pc:sldMkLst>
          <pc:docMk/>
          <pc:sldMk cId="0" sldId="258"/>
        </pc:sldMkLst>
        <pc:spChg chg="mod">
          <ac:chgData name="Jonathan Sasse" userId="e3ef75d3e4210d51" providerId="LiveId" clId="{F5FA1E97-1058-4E57-9F11-01ED31AFDF13}" dt="2019-11-21T12:15:45.743" v="7" actId="313"/>
          <ac:spMkLst>
            <pc:docMk/>
            <pc:sldMk cId="0" sldId="258"/>
            <ac:spMk id="76" creationId="{00000000-0000-0000-0000-000000000000}"/>
          </ac:spMkLst>
        </pc:spChg>
      </pc:sldChg>
      <pc:sldChg chg="modSp">
        <pc:chgData name="Jonathan Sasse" userId="e3ef75d3e4210d51" providerId="LiveId" clId="{F5FA1E97-1058-4E57-9F11-01ED31AFDF13}" dt="2019-11-21T12:17:36.936" v="61" actId="20577"/>
        <pc:sldMkLst>
          <pc:docMk/>
          <pc:sldMk cId="0" sldId="259"/>
        </pc:sldMkLst>
        <pc:spChg chg="mod">
          <ac:chgData name="Jonathan Sasse" userId="e3ef75d3e4210d51" providerId="LiveId" clId="{F5FA1E97-1058-4E57-9F11-01ED31AFDF13}" dt="2019-11-21T12:17:36.936" v="61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">
        <pc:chgData name="Jonathan Sasse" userId="e3ef75d3e4210d51" providerId="LiveId" clId="{F5FA1E97-1058-4E57-9F11-01ED31AFDF13}" dt="2019-11-21T12:18:39.158" v="78" actId="20577"/>
        <pc:sldMkLst>
          <pc:docMk/>
          <pc:sldMk cId="0" sldId="260"/>
        </pc:sldMkLst>
        <pc:spChg chg="mod">
          <ac:chgData name="Jonathan Sasse" userId="e3ef75d3e4210d51" providerId="LiveId" clId="{F5FA1E97-1058-4E57-9F11-01ED31AFDF13}" dt="2019-11-21T12:18:39.158" v="78" actId="20577"/>
          <ac:spMkLst>
            <pc:docMk/>
            <pc:sldMk cId="0" sldId="260"/>
            <ac:spMk id="87" creationId="{00000000-0000-0000-0000-000000000000}"/>
          </ac:spMkLst>
        </pc:spChg>
        <pc:spChg chg="mod">
          <ac:chgData name="Jonathan Sasse" userId="e3ef75d3e4210d51" providerId="LiveId" clId="{F5FA1E97-1058-4E57-9F11-01ED31AFDF13}" dt="2019-11-21T12:18:17.103" v="76" actId="20577"/>
          <ac:spMkLst>
            <pc:docMk/>
            <pc:sldMk cId="0" sldId="260"/>
            <ac:spMk id="88" creationId="{00000000-0000-0000-0000-000000000000}"/>
          </ac:spMkLst>
        </pc:spChg>
      </pc:sldChg>
      <pc:sldChg chg="modSp">
        <pc:chgData name="Jonathan Sasse" userId="e3ef75d3e4210d51" providerId="LiveId" clId="{F5FA1E97-1058-4E57-9F11-01ED31AFDF13}" dt="2019-11-21T12:18:43.643" v="80" actId="20577"/>
        <pc:sldMkLst>
          <pc:docMk/>
          <pc:sldMk cId="0" sldId="261"/>
        </pc:sldMkLst>
        <pc:spChg chg="mod">
          <ac:chgData name="Jonathan Sasse" userId="e3ef75d3e4210d51" providerId="LiveId" clId="{F5FA1E97-1058-4E57-9F11-01ED31AFDF13}" dt="2019-11-21T12:18:43.643" v="80" actId="20577"/>
          <ac:spMkLst>
            <pc:docMk/>
            <pc:sldMk cId="0" sldId="261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5da214d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5da214d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5da214d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5da214d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03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5da214d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5da214d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5da214d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5da214d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5da214d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5da214d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5da214d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5da214d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5da214d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5da214d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5da214d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5da214d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Dodge or Die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Alexander Kalus, Kevin Angermeyer, Jonathan Sasse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accent5"/>
                </a:solidFill>
              </a:rPr>
              <a:t>Concept Overview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-DE" sz="2000" dirty="0">
                <a:latin typeface="Roboto Slab"/>
                <a:ea typeface="Roboto Slab"/>
                <a:cs typeface="Roboto Slab"/>
                <a:sym typeface="Roboto Slab"/>
              </a:rPr>
              <a:t>Type: </a:t>
            </a:r>
            <a:r>
              <a:rPr lang="en-GB" sz="2000" dirty="0">
                <a:latin typeface="Roboto Slab"/>
                <a:ea typeface="Roboto Slab"/>
                <a:cs typeface="Roboto Slab"/>
                <a:sym typeface="Roboto Slab"/>
              </a:rPr>
              <a:t>Autorunner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lang="de"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Survive as long as possible while dodging or destroying incoming objects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Game speed increases continuously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Gather power-ups or earn them by solving mental tasks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Concept Overview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Game takes place in a VR Environment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Player movements get mapped via motion capturing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3146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Objectives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Survive as long as you can master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Sidestep or crouch to dodge incoming objects whatever nature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Don’t fall into holes in the floor or run off the „platform“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Some objects you can destroy with your fists (visually detectable)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Objectives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The speed of the game is increasing continuously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When bumping into objects you l</a:t>
            </a:r>
            <a:r>
              <a:rPr lang="en-US" sz="2000" dirty="0">
                <a:latin typeface="Roboto Slab"/>
                <a:ea typeface="Roboto Slab"/>
                <a:cs typeface="Roboto Slab"/>
                <a:sym typeface="Roboto Slab"/>
              </a:rPr>
              <a:t>o</a:t>
            </a: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ose life points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Objects are moving an</a:t>
            </a:r>
            <a:r>
              <a:rPr lang="en-US" sz="2000" dirty="0">
                <a:latin typeface="Roboto Slab"/>
                <a:ea typeface="Roboto Slab"/>
                <a:cs typeface="Roboto Slab"/>
                <a:sym typeface="Roboto Slab"/>
              </a:rPr>
              <a:t>d </a:t>
            </a: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scaling (</a:t>
            </a:r>
            <a:r>
              <a:rPr lang="en-US" sz="2000" dirty="0">
                <a:latin typeface="Roboto Slab"/>
                <a:ea typeface="Roboto Slab"/>
                <a:cs typeface="Roboto Slab"/>
                <a:sym typeface="Roboto Slab"/>
              </a:rPr>
              <a:t>depends on difficulty, </a:t>
            </a: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in a constant matter)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Gather or earn power-ups for being able to survive longer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accent5"/>
                </a:solidFill>
              </a:rPr>
              <a:t>Power-Up Mechanic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Visually detectable objects that are incoming like other objects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Can be picked up b</a:t>
            </a:r>
            <a:r>
              <a:rPr lang="en-US" sz="2000" dirty="0">
                <a:latin typeface="Roboto Slab"/>
                <a:ea typeface="Roboto Slab"/>
                <a:cs typeface="Roboto Slab"/>
                <a:sym typeface="Roboto Slab"/>
              </a:rPr>
              <a:t>y</a:t>
            </a: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 coming into contact (or earned)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Effects like 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○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lower the speed of the game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○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return player lives or 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○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increase the size of the surrounding world and objects </a:t>
            </a:r>
            <a:b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(easier to dodge when you are “smaller”) 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Power-Up Mechanic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Roboto Slab"/>
                <a:ea typeface="Roboto Slab"/>
                <a:cs typeface="Roboto Slab"/>
                <a:sym typeface="Roboto Slab"/>
              </a:rPr>
              <a:t>Earned power-ups: 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>
                <a:latin typeface="Roboto Slab"/>
                <a:ea typeface="Roboto Slab"/>
                <a:cs typeface="Roboto Slab"/>
                <a:sym typeface="Roboto Slab"/>
              </a:rPr>
              <a:t>Some objects represent numbers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>
                <a:latin typeface="Roboto Slab"/>
                <a:ea typeface="Roboto Slab"/>
                <a:cs typeface="Roboto Slab"/>
                <a:sym typeface="Roboto Slab"/>
              </a:rPr>
              <a:t>numbers are added to a score when passed by player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>
                <a:latin typeface="Roboto Slab"/>
                <a:ea typeface="Roboto Slab"/>
                <a:cs typeface="Roboto Slab"/>
                <a:sym typeface="Roboto Slab"/>
              </a:rPr>
              <a:t>goal is to reach (not exceed) an outlined score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>
                <a:latin typeface="Roboto Slab"/>
                <a:ea typeface="Roboto Slab"/>
                <a:cs typeface="Roboto Slab"/>
                <a:sym typeface="Roboto Slab"/>
              </a:rPr>
              <a:t>reward is a random power-up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Level Design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multiple levels with individual themes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levels are time-based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●"/>
            </a:pPr>
            <a:r>
              <a:rPr lang="de" sz="2000" dirty="0">
                <a:latin typeface="Roboto Slab"/>
                <a:ea typeface="Roboto Slab"/>
                <a:cs typeface="Roboto Slab"/>
                <a:sym typeface="Roboto Slab"/>
              </a:rPr>
              <a:t>fluent transition between levels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Thank</a:t>
            </a:r>
            <a:r>
              <a:rPr lang="de-DE" sz="5000" dirty="0"/>
              <a:t> </a:t>
            </a:r>
            <a:r>
              <a:rPr lang="en-GB" sz="5000" dirty="0"/>
              <a:t>you </a:t>
            </a:r>
            <a:br>
              <a:rPr lang="en-GB" sz="5000" dirty="0"/>
            </a:br>
            <a:r>
              <a:rPr lang="en-GB" sz="5000" dirty="0"/>
              <a:t>for your attention</a:t>
            </a:r>
            <a:r>
              <a:rPr lang="de" sz="5000" dirty="0"/>
              <a:t>!</a:t>
            </a:r>
            <a:endParaRPr sz="50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4800" dirty="0">
                <a:latin typeface="Roboto Slab"/>
                <a:ea typeface="Roboto Slab"/>
                <a:cs typeface="Roboto Slab"/>
                <a:sym typeface="Roboto Slab"/>
              </a:rPr>
              <a:t>Questions</a:t>
            </a:r>
            <a:r>
              <a:rPr lang="de" sz="4800" dirty="0">
                <a:latin typeface="Roboto Slab"/>
                <a:ea typeface="Roboto Slab"/>
                <a:cs typeface="Roboto Slab"/>
                <a:sym typeface="Roboto Slab"/>
              </a:rPr>
              <a:t>?!</a:t>
            </a:r>
            <a:endParaRPr sz="48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Roboto Slab</vt:lpstr>
      <vt:lpstr>Marina</vt:lpstr>
      <vt:lpstr>Dodge or Die</vt:lpstr>
      <vt:lpstr>Concept Overview</vt:lpstr>
      <vt:lpstr>Concept Overview</vt:lpstr>
      <vt:lpstr>Objectives</vt:lpstr>
      <vt:lpstr>Objectives</vt:lpstr>
      <vt:lpstr>Power-Up Mechanic</vt:lpstr>
      <vt:lpstr>Power-Up Mechanic</vt:lpstr>
      <vt:lpstr>Level Design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Dodge or Die</dc:title>
  <cp:lastModifiedBy>Jonathan Sasse</cp:lastModifiedBy>
  <cp:revision>2</cp:revision>
  <dcterms:modified xsi:type="dcterms:W3CDTF">2019-11-21T12:18:49Z</dcterms:modified>
</cp:coreProperties>
</file>