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6" r:id="rId4"/>
    <p:sldId id="268" r:id="rId5"/>
    <p:sldId id="265" r:id="rId6"/>
    <p:sldId id="267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6"/>
            <p14:sldId id="268"/>
            <p14:sldId id="265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991AA-E014-400B-A7D0-CCD5AD6D80EE}" v="1" dt="2020-01-15T12:00:1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5" autoAdjust="0"/>
    <p:restoredTop sz="86324" autoAdjust="0"/>
  </p:normalViewPr>
  <p:slideViewPr>
    <p:cSldViewPr>
      <p:cViewPr varScale="1">
        <p:scale>
          <a:sx n="74" d="100"/>
          <a:sy n="74" d="100"/>
        </p:scale>
        <p:origin x="1502" y="67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16991AA-E014-400B-A7D0-CCD5AD6D80EE}"/>
    <pc:docChg chg="modSld sldOrd">
      <pc:chgData name="Jonathan Sasse" userId="e3ef75d3e4210d51" providerId="LiveId" clId="{F16991AA-E014-400B-A7D0-CCD5AD6D80EE}" dt="2020-01-15T12:00:13.602" v="1"/>
      <pc:docMkLst>
        <pc:docMk/>
      </pc:docMkLst>
      <pc:sldChg chg="ord">
        <pc:chgData name="Jonathan Sasse" userId="e3ef75d3e4210d51" providerId="LiveId" clId="{F16991AA-E014-400B-A7D0-CCD5AD6D80EE}" dt="2020-01-15T12:00:13.602" v="1"/>
        <pc:sldMkLst>
          <pc:docMk/>
          <pc:sldMk cId="324378813" sldId="267"/>
        </pc:sldMkLst>
      </pc:sldChg>
      <pc:sldChg chg="modSp">
        <pc:chgData name="Jonathan Sasse" userId="e3ef75d3e4210d51" providerId="LiveId" clId="{F16991AA-E014-400B-A7D0-CCD5AD6D80EE}" dt="2020-01-15T11:31:13.408" v="0" actId="20577"/>
        <pc:sldMkLst>
          <pc:docMk/>
          <pc:sldMk cId="1560292106" sldId="268"/>
        </pc:sldMkLst>
        <pc:spChg chg="mod">
          <ac:chgData name="Jonathan Sasse" userId="e3ef75d3e4210d51" providerId="LiveId" clId="{F16991AA-E014-400B-A7D0-CCD5AD6D80EE}" dt="2020-01-15T11:31:13.408" v="0" actId="20577"/>
          <ac:spMkLst>
            <pc:docMk/>
            <pc:sldMk cId="1560292106" sldId="268"/>
            <ac:spMk id="4" creationId="{447486BB-E702-4B37-B576-4556B4AF78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15.01.2020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3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5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47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9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9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15.01.2020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en-US" sz="3200"/>
              <a:t>Angry Stingers</a:t>
            </a:r>
            <a:endParaRPr lang="en-US" sz="24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Alexander Kalus, Kevin Angermeyer &amp; Jonathan Sasse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DA341-722B-4B24-8A94-59A18473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817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Game Concept</a:t>
            </a:r>
            <a:endParaRPr lang="en-US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32403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VR Game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Player has to defend itself against incoming bees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Controller: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Vive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HMD,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Vive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Controller and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Vive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Tracker</a:t>
            </a:r>
          </a:p>
        </p:txBody>
      </p:sp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Game Concept</a:t>
            </a:r>
            <a:endParaRPr lang="en-US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4511131" cy="39604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Location: Barbecue Party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Style: Cartoon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Weapon: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Fly Swatter(s)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D14821-9ED5-48BC-961B-A6183ECB3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95" y="764704"/>
            <a:ext cx="3740831" cy="288032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0CA768A-51E9-4AA4-B2AD-BE6D530B1F5A}"/>
              </a:ext>
            </a:extLst>
          </p:cNvPr>
          <p:cNvSpPr txBox="1"/>
          <p:nvPr/>
        </p:nvSpPr>
        <p:spPr>
          <a:xfrm>
            <a:off x="4860032" y="3645024"/>
            <a:ext cx="3826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https://www.shutterstock.com/de/image-illustration/barbecue-party-on-backyard-night-scene-1440696809?irgwc=1&amp;utm_medium=Affiliate&amp;utm_campaign=TinEye&amp;utm_source=77643&amp;utm_term=</a:t>
            </a:r>
          </a:p>
        </p:txBody>
      </p:sp>
    </p:spTree>
    <p:extLst>
      <p:ext uri="{BB962C8B-B14F-4D97-AF65-F5344CB8AC3E}">
        <p14:creationId xmlns:p14="http://schemas.microsoft.com/office/powerpoint/2010/main" val="16335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Game Concept</a:t>
            </a:r>
            <a:endParaRPr lang="en-US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3168352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Difficulty Level increases over time (more bees, more frequent)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Survive as long as you can</a:t>
            </a:r>
          </a:p>
          <a:p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Lose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life points per hit taken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2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State</a:t>
            </a:r>
            <a:endParaRPr lang="en-US" sz="3600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A441C39-05EB-4F86-B218-B873960EC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A3858C-6E76-4348-8C4E-A023D7E56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Game Concept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Color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Bee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animations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A3FD14-286E-493C-9BFE-FC6A1731C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Upcoming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7164C6-83CE-4461-9D39-E83794489B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Vive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inclusion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Discussion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8352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Anti-insect spray as off-hand weapon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Several kinds of enemies (mushrooms, rabbits etc.)?</a:t>
            </a:r>
          </a:p>
          <a:p>
            <a:pPr algn="ctr">
              <a:buFontTx/>
              <a:buChar char="-"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3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78486C-0E12-440A-AA09-567B4B1FF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687"/>
            <a:ext cx="9144000" cy="39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754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Symbol</vt:lpstr>
      <vt:lpstr>Larissa-Design</vt:lpstr>
      <vt:lpstr>PowerPoint Presentation</vt:lpstr>
      <vt:lpstr>Game Concept</vt:lpstr>
      <vt:lpstr>Game Concept</vt:lpstr>
      <vt:lpstr>Game Concept</vt:lpstr>
      <vt:lpstr>State</vt:lpstr>
      <vt:lpstr>Discussion</vt:lpstr>
      <vt:lpstr>Demo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Jonathan Sasse</cp:lastModifiedBy>
  <cp:revision>574</cp:revision>
  <dcterms:created xsi:type="dcterms:W3CDTF">2014-08-21T11:19:43Z</dcterms:created>
  <dcterms:modified xsi:type="dcterms:W3CDTF">2020-01-15T12:00:22Z</dcterms:modified>
</cp:coreProperties>
</file>