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7" r:id="rId4"/>
    <p:sldId id="26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A0FB4-6E9F-47DF-A2D4-080921C4EC50}">
          <p14:sldIdLst>
            <p14:sldId id="259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chenzentrum" initials="R" lastIdx="1" clrIdx="0"/>
  <p:cmAuthor id="1" name="Valentin Schwind" initials="VS" lastIdx="1" clrIdx="1">
    <p:extLst>
      <p:ext uri="{19B8F6BF-5375-455C-9EA6-DF929625EA0E}">
        <p15:presenceInfo xmlns:p15="http://schemas.microsoft.com/office/powerpoint/2012/main" userId="07b0d123504e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FFFFFF"/>
    <a:srgbClr val="CCFFFF"/>
    <a:srgbClr val="E98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991AA-E014-400B-A7D0-CCD5AD6D80EE}" v="1" dt="2020-01-15T12:00:13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5" autoAdjust="0"/>
    <p:restoredTop sz="86324" autoAdjust="0"/>
  </p:normalViewPr>
  <p:slideViewPr>
    <p:cSldViewPr>
      <p:cViewPr varScale="1">
        <p:scale>
          <a:sx n="98" d="100"/>
          <a:sy n="98" d="100"/>
        </p:scale>
        <p:origin x="1710" y="114"/>
      </p:cViewPr>
      <p:guideLst>
        <p:guide orient="horz" pos="754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asse" userId="e3ef75d3e4210d51" providerId="LiveId" clId="{F16991AA-E014-400B-A7D0-CCD5AD6D80EE}"/>
    <pc:docChg chg="modSld sldOrd">
      <pc:chgData name="Jonathan Sasse" userId="e3ef75d3e4210d51" providerId="LiveId" clId="{F16991AA-E014-400B-A7D0-CCD5AD6D80EE}" dt="2020-01-15T12:00:13.602" v="1"/>
      <pc:docMkLst>
        <pc:docMk/>
      </pc:docMkLst>
      <pc:sldChg chg="ord">
        <pc:chgData name="Jonathan Sasse" userId="e3ef75d3e4210d51" providerId="LiveId" clId="{F16991AA-E014-400B-A7D0-CCD5AD6D80EE}" dt="2020-01-15T12:00:13.602" v="1"/>
        <pc:sldMkLst>
          <pc:docMk/>
          <pc:sldMk cId="324378813" sldId="267"/>
        </pc:sldMkLst>
      </pc:sldChg>
      <pc:sldChg chg="modSp">
        <pc:chgData name="Jonathan Sasse" userId="e3ef75d3e4210d51" providerId="LiveId" clId="{F16991AA-E014-400B-A7D0-CCD5AD6D80EE}" dt="2020-01-15T11:31:13.408" v="0" actId="20577"/>
        <pc:sldMkLst>
          <pc:docMk/>
          <pc:sldMk cId="1560292106" sldId="268"/>
        </pc:sldMkLst>
        <pc:spChg chg="mod">
          <ac:chgData name="Jonathan Sasse" userId="e3ef75d3e4210d51" providerId="LiveId" clId="{F16991AA-E014-400B-A7D0-CCD5AD6D80EE}" dt="2020-01-15T11:31:13.408" v="0" actId="20577"/>
          <ac:spMkLst>
            <pc:docMk/>
            <pc:sldMk cId="1560292106" sldId="268"/>
            <ac:spMk id="4" creationId="{447486BB-E702-4B37-B576-4556B4AF78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B081-BB2C-4B4A-9109-5280E0143A04}" type="datetimeFigureOut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87926-5BFB-47C7-ABC2-F42E69AD2A0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9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3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9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87926-5BFB-47C7-ABC2-F42E69AD2A0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9C004B"/>
                </a:solidFill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>
            <a:lvl1pPr>
              <a:buFont typeface="Arial" pitchFamily="34" charset="0"/>
              <a:buChar char="•"/>
              <a:defRPr sz="2400"/>
            </a:lvl1pPr>
            <a:lvl2pPr>
              <a:buFont typeface="Symbol" pitchFamily="18" charset="2"/>
              <a:buChar char="-"/>
              <a:defRPr sz="2000"/>
            </a:lvl2pPr>
            <a:lvl3pPr>
              <a:buFont typeface="Symbol" pitchFamily="18" charset="2"/>
              <a:buChar char="-"/>
              <a:defRPr sz="1800"/>
            </a:lvl3pPr>
            <a:lvl4pPr>
              <a:buFont typeface="Symbol" pitchFamily="18" charset="2"/>
              <a:buChar char="-"/>
              <a:defRPr sz="1800"/>
            </a:lvl4pPr>
            <a:lvl5pPr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/>
          <a:p>
            <a:fld id="{0014FB7C-1D85-4F32-B1E7-F7035F9F621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de-DE"/>
              <a:t>Seminar AUE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511-BCAA-4F77-AE2A-8B0A1FCBAA7B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02DE-943F-427D-A876-BF3AAE2DA91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8" y="1556792"/>
            <a:ext cx="8654998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498" y="634795"/>
            <a:ext cx="8654998" cy="792163"/>
          </a:xfrm>
        </p:spPr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9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7" y="4725144"/>
            <a:ext cx="4951375" cy="2084832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 userDrawn="1"/>
        </p:nvSpPr>
        <p:spPr>
          <a:xfrm>
            <a:off x="3347864" y="4788032"/>
            <a:ext cx="5796136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48691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4900604"/>
            <a:ext cx="8244408" cy="1080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Advanced</a:t>
            </a:r>
            <a:r>
              <a:rPr lang="de-DE" dirty="0"/>
              <a:t> Usability Engineering</a:t>
            </a:r>
          </a:p>
          <a:p>
            <a:pPr lvl="0"/>
            <a:r>
              <a:rPr lang="de-DE" dirty="0"/>
              <a:t>Sommersemester 2015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-2645" y="-72009"/>
            <a:ext cx="9145891" cy="69300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0" y="1556792"/>
            <a:ext cx="8136904" cy="130526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95536" y="1988840"/>
            <a:ext cx="6696744" cy="576064"/>
          </a:xfrm>
        </p:spPr>
        <p:txBody>
          <a:bodyPr>
            <a:noAutofit/>
          </a:bodyPr>
          <a:lstStyle>
            <a:lvl1pPr>
              <a:defRPr sz="4000" b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(1) Organisatorisches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684-A612-4C51-9709-FC85FE07524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5034-4830-40AD-A105-00172D47DC59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C004B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B306-308F-4820-932B-B4BF014A4D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1BE-467D-47F4-934A-DF64916F1551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1360-EC73-4866-9BFE-F4AB28C20094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7659-5FEF-4BC2-86B5-7FBAC1251C05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Wissenschaftliche Methodik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00C1-4F3A-4412-AFC4-AE1502012676}" type="datetime1">
              <a:rPr lang="de-DE" smtClean="0"/>
              <a:pPr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Wissenschaftliche Methodik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4DA8-0B18-446F-AED5-3A7D0E74A4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10"/>
          <p:cNvSpPr>
            <a:spLocks noChangeAspect="1" noChangeArrowheads="1"/>
          </p:cNvSpPr>
          <p:nvPr userDrawn="1"/>
        </p:nvSpPr>
        <p:spPr bwMode="auto">
          <a:xfrm>
            <a:off x="467544" y="0"/>
            <a:ext cx="4824536" cy="2176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1"/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217651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Grafik 8" descr="Uni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88222" cy="245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9C004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864" y="4797152"/>
            <a:ext cx="5796136" cy="1296144"/>
          </a:xfrm>
        </p:spPr>
        <p:txBody>
          <a:bodyPr/>
          <a:lstStyle/>
          <a:p>
            <a:r>
              <a:rPr lang="en-US" sz="3200"/>
              <a:t>Angry Stingers</a:t>
            </a:r>
            <a:endParaRPr lang="en-US" sz="2400" noProof="1">
              <a:latin typeface="Source Sans Pro" panose="020B0604020202020204" pitchFamily="34" charset="0"/>
              <a:ea typeface="Cambria" panose="02040503050406030204" pitchFamily="18" charset="0"/>
            </a:endParaRPr>
          </a:p>
          <a:p>
            <a:r>
              <a:rPr lang="en-US" sz="1800" noProof="1">
                <a:solidFill>
                  <a:schemeClr val="accent4">
                    <a:lumMod val="40000"/>
                    <a:lumOff val="60000"/>
                  </a:schemeClr>
                </a:solidFill>
                <a:latin typeface="Source Sans Pro" panose="020B0604020202020204" pitchFamily="34" charset="0"/>
                <a:ea typeface="Cambria" panose="02040503050406030204" pitchFamily="18" charset="0"/>
              </a:rPr>
              <a:t>Alexander Kalus, Kevin Angermeyer &amp; Jonathan Sasse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265B7-FEC5-4C5B-A59F-BAAD21F16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3"/>
          <a:stretch/>
        </p:blipFill>
        <p:spPr>
          <a:xfrm>
            <a:off x="0" y="-99391"/>
            <a:ext cx="9144000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Game Concept</a:t>
            </a:r>
            <a:endParaRPr lang="en-US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4752528"/>
          </a:xfrm>
        </p:spPr>
        <p:txBody>
          <a:bodyPr anchor="ctr">
            <a:normAutofit/>
          </a:bodyPr>
          <a:lstStyle/>
          <a:p>
            <a:r>
              <a:rPr lang="en-US" sz="2800">
                <a:latin typeface="+mj-lt"/>
                <a:cs typeface="Calibri" panose="020F0502020204030204" pitchFamily="34" charset="0"/>
              </a:rPr>
              <a:t>Game based in Virtual Reality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Controller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: </a:t>
            </a:r>
            <a:r>
              <a:rPr lang="en-US" sz="2800" err="1">
                <a:latin typeface="+mj-lt"/>
                <a:cs typeface="Calibri" panose="020F0502020204030204" pitchFamily="34" charset="0"/>
              </a:rPr>
              <a:t>Vive</a:t>
            </a:r>
            <a:r>
              <a:rPr lang="en-US" sz="2800">
                <a:latin typeface="+mj-lt"/>
                <a:cs typeface="Calibri" panose="020F0502020204030204" pitchFamily="34" charset="0"/>
              </a:rPr>
              <a:t> HMD + Controller + Tracker</a:t>
            </a: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Player has to defend itself against incoming wasps using a fly swatter and/or anti-insect spray</a:t>
            </a:r>
          </a:p>
          <a:p>
            <a:r>
              <a:rPr lang="en-US" sz="2800">
                <a:latin typeface="+mj-lt"/>
                <a:cs typeface="Calibri" panose="020F0502020204030204" pitchFamily="34" charset="0"/>
              </a:rPr>
              <a:t>Play area is a barbecue party that wasps try to invade</a:t>
            </a:r>
          </a:p>
          <a:p>
            <a:endParaRPr lang="en-US" sz="2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Interface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52BAA-CA4B-4A02-A92A-54A7149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ea typeface="+mn-ea"/>
                <a:cs typeface="+mn-cs"/>
              </a:rPr>
              <a:t>Environment</a:t>
            </a:r>
            <a:endParaRPr lang="en-US" dirty="0">
              <a:solidFill>
                <a:srgbClr val="9C004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86BB-E702-4B37-B576-4556B4AF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168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67903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Symbol</vt:lpstr>
      <vt:lpstr>Larissa-Design</vt:lpstr>
      <vt:lpstr>PowerPoint Presentation</vt:lpstr>
      <vt:lpstr>Game Concept</vt:lpstr>
      <vt:lpstr>Interface</vt:lpstr>
      <vt:lpstr>Environment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Rechenzentrum</dc:creator>
  <cp:lastModifiedBy>Jonathan Sasse</cp:lastModifiedBy>
  <cp:revision>577</cp:revision>
  <dcterms:created xsi:type="dcterms:W3CDTF">2014-08-21T11:19:43Z</dcterms:created>
  <dcterms:modified xsi:type="dcterms:W3CDTF">2020-02-04T15:46:26Z</dcterms:modified>
</cp:coreProperties>
</file>