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0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1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9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8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7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03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E8A3-2317-48F6-89B5-FDAAD6FA41AB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5FF8-E20D-4722-ACB0-D71B23CF26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Text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9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Text</vt:lpstr>
    </vt:vector>
  </TitlesOfParts>
  <Company>Universität Regensburg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Jonathan Sasse</dc:creator>
  <cp:lastModifiedBy>Jonathan Sasse</cp:lastModifiedBy>
  <cp:revision>1</cp:revision>
  <dcterms:created xsi:type="dcterms:W3CDTF">2019-04-30T10:07:59Z</dcterms:created>
  <dcterms:modified xsi:type="dcterms:W3CDTF">2019-04-30T10:09:07Z</dcterms:modified>
</cp:coreProperties>
</file>