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6" r:id="rId3"/>
    <p:sldId id="288" r:id="rId4"/>
    <p:sldId id="282" r:id="rId5"/>
    <p:sldId id="283" r:id="rId6"/>
    <p:sldId id="281" r:id="rId7"/>
    <p:sldId id="287" r:id="rId8"/>
    <p:sldId id="280" r:id="rId9"/>
    <p:sldId id="285" r:id="rId10"/>
    <p:sldId id="279" r:id="rId11"/>
    <p:sldId id="277" r:id="rId12"/>
    <p:sldId id="27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8"/>
            <p14:sldId id="282"/>
            <p14:sldId id="283"/>
            <p14:sldId id="281"/>
            <p14:sldId id="287"/>
            <p14:sldId id="280"/>
            <p14:sldId id="285"/>
            <p14:sldId id="279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Tabelle1!$A$2:$A$500</cx:f>
        <cx:lvl ptCount="499" formatCode="Standard">
          <cx:pt idx="0">29</cx:pt>
          <cx:pt idx="1">17</cx:pt>
          <cx:pt idx="2">19</cx:pt>
          <cx:pt idx="3">28</cx:pt>
          <cx:pt idx="4">25</cx:pt>
          <cx:pt idx="5">20</cx:pt>
          <cx:pt idx="6">20</cx:pt>
          <cx:pt idx="7">25</cx:pt>
          <cx:pt idx="8">27</cx:pt>
          <cx:pt idx="9">14</cx:pt>
          <cx:pt idx="10">30</cx:pt>
          <cx:pt idx="11">18</cx:pt>
          <cx:pt idx="12">21</cx:pt>
          <cx:pt idx="13">14</cx:pt>
          <cx:pt idx="14">14</cx:pt>
          <cx:pt idx="15">16</cx:pt>
          <cx:pt idx="16">24</cx:pt>
          <cx:pt idx="17">26</cx:pt>
          <cx:pt idx="18">19</cx:pt>
          <cx:pt idx="19">15</cx:pt>
          <cx:pt idx="20">10</cx:pt>
          <cx:pt idx="21">16</cx:pt>
          <cx:pt idx="22">14</cx:pt>
          <cx:pt idx="23">15</cx:pt>
          <cx:pt idx="24">29</cx:pt>
          <cx:pt idx="25">15</cx:pt>
          <cx:pt idx="26">7</cx:pt>
          <cx:pt idx="27">14</cx:pt>
          <cx:pt idx="28">17</cx:pt>
          <cx:pt idx="29">25</cx:pt>
          <cx:pt idx="30">8</cx:pt>
          <cx:pt idx="31">17</cx:pt>
          <cx:pt idx="32">18</cx:pt>
          <cx:pt idx="33">20</cx:pt>
          <cx:pt idx="34">11</cx:pt>
          <cx:pt idx="35">18</cx:pt>
          <cx:pt idx="36">28</cx:pt>
          <cx:pt idx="37">30</cx:pt>
          <cx:pt idx="38">16</cx:pt>
          <cx:pt idx="39">17</cx:pt>
          <cx:pt idx="40">24</cx:pt>
          <cx:pt idx="41">25</cx:pt>
          <cx:pt idx="42">25</cx:pt>
          <cx:pt idx="43">25</cx:pt>
          <cx:pt idx="44">28</cx:pt>
          <cx:pt idx="45">15</cx:pt>
          <cx:pt idx="46">26</cx:pt>
          <cx:pt idx="47">29</cx:pt>
          <cx:pt idx="48">12</cx:pt>
          <cx:pt idx="49">27</cx:pt>
          <cx:pt idx="50">22</cx:pt>
          <cx:pt idx="51">8</cx:pt>
          <cx:pt idx="52">20</cx:pt>
          <cx:pt idx="53">21</cx:pt>
          <cx:pt idx="54">29</cx:pt>
          <cx:pt idx="55">10</cx:pt>
          <cx:pt idx="56">17</cx:pt>
          <cx:pt idx="57">30</cx:pt>
          <cx:pt idx="58">7</cx:pt>
          <cx:pt idx="59">15</cx:pt>
          <cx:pt idx="60">10</cx:pt>
          <cx:pt idx="61">9</cx:pt>
          <cx:pt idx="62">23</cx:pt>
          <cx:pt idx="63">21</cx:pt>
          <cx:pt idx="64">12</cx:pt>
          <cx:pt idx="65">10</cx:pt>
          <cx:pt idx="66">26</cx:pt>
          <cx:pt idx="67">7</cx:pt>
          <cx:pt idx="68">23</cx:pt>
          <cx:pt idx="69">18</cx:pt>
          <cx:pt idx="70">9</cx:pt>
          <cx:pt idx="71">18</cx:pt>
          <cx:pt idx="72">19</cx:pt>
          <cx:pt idx="73">30</cx:pt>
          <cx:pt idx="74">14</cx:pt>
          <cx:pt idx="75">22</cx:pt>
          <cx:pt idx="76">7</cx:pt>
          <cx:pt idx="77">26</cx:pt>
          <cx:pt idx="78">26</cx:pt>
          <cx:pt idx="79">14</cx:pt>
          <cx:pt idx="80">10</cx:pt>
          <cx:pt idx="81">22</cx:pt>
          <cx:pt idx="82">23</cx:pt>
          <cx:pt idx="83">11</cx:pt>
          <cx:pt idx="84">24</cx:pt>
          <cx:pt idx="85">18</cx:pt>
          <cx:pt idx="86">27</cx:pt>
          <cx:pt idx="87">21</cx:pt>
          <cx:pt idx="88">11</cx:pt>
          <cx:pt idx="89">20</cx:pt>
          <cx:pt idx="90">29</cx:pt>
          <cx:pt idx="91">23</cx:pt>
          <cx:pt idx="92">14</cx:pt>
          <cx:pt idx="93">29</cx:pt>
          <cx:pt idx="94">15</cx:pt>
          <cx:pt idx="95">24</cx:pt>
          <cx:pt idx="96">18</cx:pt>
          <cx:pt idx="97">20</cx:pt>
          <cx:pt idx="98">21</cx:pt>
          <cx:pt idx="99">10</cx:pt>
          <cx:pt idx="100">8</cx:pt>
          <cx:pt idx="101">25</cx:pt>
          <cx:pt idx="102">28</cx:pt>
          <cx:pt idx="103">23</cx:pt>
          <cx:pt idx="104">13</cx:pt>
          <cx:pt idx="105">12</cx:pt>
          <cx:pt idx="106">24</cx:pt>
          <cx:pt idx="107">30</cx:pt>
          <cx:pt idx="108">18</cx:pt>
          <cx:pt idx="109">13</cx:pt>
          <cx:pt idx="110">20</cx:pt>
          <cx:pt idx="111">16</cx:pt>
          <cx:pt idx="112">21</cx:pt>
          <cx:pt idx="113">11</cx:pt>
          <cx:pt idx="114">28</cx:pt>
          <cx:pt idx="115">27</cx:pt>
          <cx:pt idx="116">13</cx:pt>
          <cx:pt idx="117">22</cx:pt>
          <cx:pt idx="118">28</cx:pt>
          <cx:pt idx="119">7</cx:pt>
          <cx:pt idx="120">16</cx:pt>
          <cx:pt idx="121">26</cx:pt>
          <cx:pt idx="122">10</cx:pt>
          <cx:pt idx="123">22</cx:pt>
          <cx:pt idx="124">14</cx:pt>
          <cx:pt idx="125">7</cx:pt>
          <cx:pt idx="126">8</cx:pt>
          <cx:pt idx="127">14</cx:pt>
          <cx:pt idx="128">19</cx:pt>
          <cx:pt idx="129">12</cx:pt>
          <cx:pt idx="130">9</cx:pt>
          <cx:pt idx="131">20</cx:pt>
          <cx:pt idx="132">9</cx:pt>
          <cx:pt idx="133">27</cx:pt>
          <cx:pt idx="134">9</cx:pt>
          <cx:pt idx="135">24</cx:pt>
          <cx:pt idx="136">10</cx:pt>
          <cx:pt idx="137">9</cx:pt>
          <cx:pt idx="138">14</cx:pt>
          <cx:pt idx="139">17</cx:pt>
          <cx:pt idx="140">15</cx:pt>
          <cx:pt idx="141">15</cx:pt>
          <cx:pt idx="142">29</cx:pt>
          <cx:pt idx="143">7</cx:pt>
          <cx:pt idx="144">30</cx:pt>
          <cx:pt idx="145">29</cx:pt>
          <cx:pt idx="146">12</cx:pt>
          <cx:pt idx="147">20</cx:pt>
          <cx:pt idx="148">7</cx:pt>
          <cx:pt idx="149">30</cx:pt>
          <cx:pt idx="150">29</cx:pt>
          <cx:pt idx="151">11</cx:pt>
          <cx:pt idx="152">16</cx:pt>
          <cx:pt idx="153">18</cx:pt>
          <cx:pt idx="154">22</cx:pt>
          <cx:pt idx="155">8</cx:pt>
          <cx:pt idx="156">28</cx:pt>
          <cx:pt idx="157">16</cx:pt>
          <cx:pt idx="158">20</cx:pt>
          <cx:pt idx="159">11</cx:pt>
          <cx:pt idx="160">12</cx:pt>
          <cx:pt idx="161">18</cx:pt>
          <cx:pt idx="162">29</cx:pt>
          <cx:pt idx="163">7</cx:pt>
          <cx:pt idx="164">24</cx:pt>
          <cx:pt idx="165">21</cx:pt>
          <cx:pt idx="166">8</cx:pt>
          <cx:pt idx="167">20</cx:pt>
          <cx:pt idx="168">24</cx:pt>
          <cx:pt idx="169">14</cx:pt>
          <cx:pt idx="170">29</cx:pt>
          <cx:pt idx="171">8</cx:pt>
          <cx:pt idx="172">7</cx:pt>
          <cx:pt idx="173">7</cx:pt>
          <cx:pt idx="174">16</cx:pt>
          <cx:pt idx="175">17</cx:pt>
          <cx:pt idx="176">13</cx:pt>
          <cx:pt idx="177">11</cx:pt>
          <cx:pt idx="178">18</cx:pt>
          <cx:pt idx="179">12</cx:pt>
          <cx:pt idx="180">28</cx:pt>
          <cx:pt idx="181">23</cx:pt>
          <cx:pt idx="182">25</cx:pt>
          <cx:pt idx="183">24</cx:pt>
          <cx:pt idx="184">22</cx:pt>
          <cx:pt idx="185">19</cx:pt>
          <cx:pt idx="186">25</cx:pt>
          <cx:pt idx="187">29</cx:pt>
          <cx:pt idx="188">17</cx:pt>
          <cx:pt idx="189">13</cx:pt>
          <cx:pt idx="190">30</cx:pt>
          <cx:pt idx="191">16</cx:pt>
          <cx:pt idx="192">28</cx:pt>
          <cx:pt idx="193">28</cx:pt>
          <cx:pt idx="194">28</cx:pt>
          <cx:pt idx="195">17</cx:pt>
          <cx:pt idx="196">14</cx:pt>
          <cx:pt idx="197">14</cx:pt>
          <cx:pt idx="198">20</cx:pt>
          <cx:pt idx="199">15</cx:pt>
          <cx:pt idx="200">11</cx:pt>
          <cx:pt idx="201">21</cx:pt>
          <cx:pt idx="202">20</cx:pt>
          <cx:pt idx="203">28</cx:pt>
          <cx:pt idx="204">21</cx:pt>
          <cx:pt idx="205">21</cx:pt>
          <cx:pt idx="206">24</cx:pt>
          <cx:pt idx="207">20</cx:pt>
          <cx:pt idx="208">22</cx:pt>
          <cx:pt idx="209">27</cx:pt>
          <cx:pt idx="210">14</cx:pt>
          <cx:pt idx="211">14</cx:pt>
          <cx:pt idx="212">15</cx:pt>
          <cx:pt idx="213">14</cx:pt>
          <cx:pt idx="214">29</cx:pt>
          <cx:pt idx="215">20</cx:pt>
          <cx:pt idx="216">9</cx:pt>
          <cx:pt idx="217">11</cx:pt>
          <cx:pt idx="218">24</cx:pt>
          <cx:pt idx="219">7</cx:pt>
          <cx:pt idx="220">25</cx:pt>
          <cx:pt idx="221">23</cx:pt>
          <cx:pt idx="222">16</cx:pt>
          <cx:pt idx="223">28</cx:pt>
          <cx:pt idx="224">27</cx:pt>
          <cx:pt idx="225">20</cx:pt>
          <cx:pt idx="226">16</cx:pt>
          <cx:pt idx="227">23</cx:pt>
          <cx:pt idx="228">19</cx:pt>
          <cx:pt idx="229">18</cx:pt>
          <cx:pt idx="230">22</cx:pt>
          <cx:pt idx="231">28</cx:pt>
          <cx:pt idx="232">13</cx:pt>
          <cx:pt idx="233">29</cx:pt>
          <cx:pt idx="234">23</cx:pt>
          <cx:pt idx="235">10</cx:pt>
          <cx:pt idx="236">14</cx:pt>
          <cx:pt idx="237">10</cx:pt>
          <cx:pt idx="238">22</cx:pt>
          <cx:pt idx="239">17</cx:pt>
          <cx:pt idx="240">20</cx:pt>
          <cx:pt idx="241">24</cx:pt>
          <cx:pt idx="242">7</cx:pt>
          <cx:pt idx="243">10</cx:pt>
          <cx:pt idx="244">23</cx:pt>
          <cx:pt idx="245">7</cx:pt>
          <cx:pt idx="246">24</cx:pt>
          <cx:pt idx="247">23</cx:pt>
          <cx:pt idx="248">26</cx:pt>
          <cx:pt idx="249">27</cx:pt>
          <cx:pt idx="250">24</cx:pt>
          <cx:pt idx="251">30</cx:pt>
          <cx:pt idx="252">14</cx:pt>
          <cx:pt idx="253">29</cx:pt>
          <cx:pt idx="254">25</cx:pt>
          <cx:pt idx="255">13</cx:pt>
          <cx:pt idx="256">22</cx:pt>
          <cx:pt idx="257">8</cx:pt>
          <cx:pt idx="258">17</cx:pt>
          <cx:pt idx="259">25</cx:pt>
          <cx:pt idx="260">7</cx:pt>
          <cx:pt idx="261">29</cx:pt>
          <cx:pt idx="262">10</cx:pt>
          <cx:pt idx="263">29</cx:pt>
          <cx:pt idx="264">9</cx:pt>
          <cx:pt idx="265">8</cx:pt>
          <cx:pt idx="266">16</cx:pt>
          <cx:pt idx="267">27</cx:pt>
          <cx:pt idx="268">14</cx:pt>
          <cx:pt idx="269">9</cx:pt>
          <cx:pt idx="270">22</cx:pt>
          <cx:pt idx="271">25</cx:pt>
          <cx:pt idx="272">14</cx:pt>
          <cx:pt idx="273">28</cx:pt>
          <cx:pt idx="274">28</cx:pt>
          <cx:pt idx="275">24</cx:pt>
          <cx:pt idx="276">20</cx:pt>
          <cx:pt idx="277">13</cx:pt>
          <cx:pt idx="278">9</cx:pt>
          <cx:pt idx="279">8</cx:pt>
          <cx:pt idx="280">26</cx:pt>
          <cx:pt idx="281">13</cx:pt>
          <cx:pt idx="282">17</cx:pt>
          <cx:pt idx="283">23</cx:pt>
          <cx:pt idx="284">30</cx:pt>
          <cx:pt idx="285">22</cx:pt>
          <cx:pt idx="286">14</cx:pt>
          <cx:pt idx="287">29</cx:pt>
          <cx:pt idx="288">24</cx:pt>
          <cx:pt idx="289">14</cx:pt>
          <cx:pt idx="290">7</cx:pt>
          <cx:pt idx="291">10</cx:pt>
          <cx:pt idx="292">28</cx:pt>
          <cx:pt idx="293">7</cx:pt>
          <cx:pt idx="294">7</cx:pt>
          <cx:pt idx="295">16</cx:pt>
          <cx:pt idx="296">25</cx:pt>
          <cx:pt idx="297">7</cx:pt>
          <cx:pt idx="298">16</cx:pt>
          <cx:pt idx="299">12</cx:pt>
          <cx:pt idx="300">17</cx:pt>
          <cx:pt idx="301">26</cx:pt>
          <cx:pt idx="302">24</cx:pt>
          <cx:pt idx="303">14</cx:pt>
          <cx:pt idx="304">10</cx:pt>
          <cx:pt idx="305">19</cx:pt>
          <cx:pt idx="306">7</cx:pt>
          <cx:pt idx="307">23</cx:pt>
          <cx:pt idx="308">22</cx:pt>
          <cx:pt idx="309">7</cx:pt>
          <cx:pt idx="310">13</cx:pt>
          <cx:pt idx="311">20</cx:pt>
          <cx:pt idx="312">22</cx:pt>
          <cx:pt idx="313">24</cx:pt>
          <cx:pt idx="314">26</cx:pt>
          <cx:pt idx="315">9</cx:pt>
          <cx:pt idx="316">25</cx:pt>
          <cx:pt idx="317">17</cx:pt>
          <cx:pt idx="318">15</cx:pt>
          <cx:pt idx="319">23</cx:pt>
          <cx:pt idx="320">26</cx:pt>
          <cx:pt idx="321">20</cx:pt>
          <cx:pt idx="322">30</cx:pt>
          <cx:pt idx="323">19</cx:pt>
          <cx:pt idx="324">24</cx:pt>
          <cx:pt idx="325">19</cx:pt>
          <cx:pt idx="326">22</cx:pt>
          <cx:pt idx="327">30</cx:pt>
          <cx:pt idx="328">16</cx:pt>
          <cx:pt idx="329">23</cx:pt>
          <cx:pt idx="330">15</cx:pt>
          <cx:pt idx="331">18</cx:pt>
          <cx:pt idx="332">30</cx:pt>
          <cx:pt idx="333">10</cx:pt>
          <cx:pt idx="334">28</cx:pt>
          <cx:pt idx="335">19</cx:pt>
          <cx:pt idx="336">25</cx:pt>
          <cx:pt idx="337">24</cx:pt>
          <cx:pt idx="338">23</cx:pt>
          <cx:pt idx="339">17</cx:pt>
          <cx:pt idx="340">27</cx:pt>
          <cx:pt idx="341">13</cx:pt>
          <cx:pt idx="342">10</cx:pt>
          <cx:pt idx="343">27</cx:pt>
          <cx:pt idx="344">23</cx:pt>
          <cx:pt idx="345">12</cx:pt>
          <cx:pt idx="346">8</cx:pt>
          <cx:pt idx="347">12</cx:pt>
          <cx:pt idx="348">18</cx:pt>
          <cx:pt idx="349">12</cx:pt>
          <cx:pt idx="350">8</cx:pt>
          <cx:pt idx="351">18</cx:pt>
          <cx:pt idx="352">14</cx:pt>
          <cx:pt idx="353">15</cx:pt>
          <cx:pt idx="354">25</cx:pt>
          <cx:pt idx="355">16</cx:pt>
          <cx:pt idx="356">24</cx:pt>
          <cx:pt idx="357">18</cx:pt>
          <cx:pt idx="358">14</cx:pt>
          <cx:pt idx="359">7</cx:pt>
          <cx:pt idx="360">11</cx:pt>
          <cx:pt idx="361">29</cx:pt>
          <cx:pt idx="362">12</cx:pt>
          <cx:pt idx="363">27</cx:pt>
          <cx:pt idx="364">26</cx:pt>
          <cx:pt idx="365">15</cx:pt>
          <cx:pt idx="366">15</cx:pt>
          <cx:pt idx="367">17</cx:pt>
          <cx:pt idx="368">12</cx:pt>
          <cx:pt idx="369">28</cx:pt>
          <cx:pt idx="370">22</cx:pt>
          <cx:pt idx="371">27</cx:pt>
          <cx:pt idx="372">29</cx:pt>
          <cx:pt idx="373">26</cx:pt>
          <cx:pt idx="374">29</cx:pt>
          <cx:pt idx="375">12</cx:pt>
          <cx:pt idx="376">18</cx:pt>
          <cx:pt idx="377">11</cx:pt>
          <cx:pt idx="378">18</cx:pt>
          <cx:pt idx="379">22</cx:pt>
          <cx:pt idx="380">23</cx:pt>
          <cx:pt idx="381">15</cx:pt>
          <cx:pt idx="382">27</cx:pt>
          <cx:pt idx="383">18</cx:pt>
          <cx:pt idx="384">27</cx:pt>
          <cx:pt idx="385">7</cx:pt>
          <cx:pt idx="386">26</cx:pt>
          <cx:pt idx="387">19</cx:pt>
          <cx:pt idx="388">18</cx:pt>
          <cx:pt idx="389">21</cx:pt>
          <cx:pt idx="390">26</cx:pt>
          <cx:pt idx="391">19</cx:pt>
          <cx:pt idx="392">17</cx:pt>
          <cx:pt idx="393">9</cx:pt>
          <cx:pt idx="394">21</cx:pt>
          <cx:pt idx="395">29</cx:pt>
          <cx:pt idx="396">9</cx:pt>
          <cx:pt idx="397">21</cx:pt>
          <cx:pt idx="398">19</cx:pt>
          <cx:pt idx="399">12</cx:pt>
          <cx:pt idx="400">30</cx:pt>
          <cx:pt idx="401">11</cx:pt>
          <cx:pt idx="402">11</cx:pt>
          <cx:pt idx="403">15</cx:pt>
          <cx:pt idx="404">28</cx:pt>
          <cx:pt idx="405">22</cx:pt>
          <cx:pt idx="406">9</cx:pt>
          <cx:pt idx="407">16</cx:pt>
          <cx:pt idx="408">19</cx:pt>
          <cx:pt idx="409">29</cx:pt>
          <cx:pt idx="410">26</cx:pt>
          <cx:pt idx="411">16</cx:pt>
          <cx:pt idx="412">9</cx:pt>
          <cx:pt idx="413">23</cx:pt>
          <cx:pt idx="414">17</cx:pt>
          <cx:pt idx="415">10</cx:pt>
          <cx:pt idx="416">23</cx:pt>
          <cx:pt idx="417">25</cx:pt>
          <cx:pt idx="418">21</cx:pt>
          <cx:pt idx="419">12</cx:pt>
          <cx:pt idx="420">28</cx:pt>
          <cx:pt idx="421">26</cx:pt>
          <cx:pt idx="422">11</cx:pt>
          <cx:pt idx="423">25</cx:pt>
          <cx:pt idx="424">19</cx:pt>
          <cx:pt idx="425">7</cx:pt>
          <cx:pt idx="426">20</cx:pt>
          <cx:pt idx="427">20</cx:pt>
          <cx:pt idx="428">25</cx:pt>
          <cx:pt idx="429">29</cx:pt>
          <cx:pt idx="430">24</cx:pt>
          <cx:pt idx="431">7</cx:pt>
          <cx:pt idx="432">26</cx:pt>
          <cx:pt idx="433">29</cx:pt>
          <cx:pt idx="434">18</cx:pt>
          <cx:pt idx="435">13</cx:pt>
          <cx:pt idx="436">22</cx:pt>
          <cx:pt idx="437">7</cx:pt>
          <cx:pt idx="438">24</cx:pt>
          <cx:pt idx="439">7</cx:pt>
          <cx:pt idx="440">20</cx:pt>
          <cx:pt idx="441">13</cx:pt>
          <cx:pt idx="442">30</cx:pt>
          <cx:pt idx="443">7</cx:pt>
          <cx:pt idx="444">13</cx:pt>
          <cx:pt idx="445">24</cx:pt>
          <cx:pt idx="446">29</cx:pt>
          <cx:pt idx="447">16</cx:pt>
          <cx:pt idx="448">19</cx:pt>
          <cx:pt idx="449">16</cx:pt>
          <cx:pt idx="450">15</cx:pt>
          <cx:pt idx="451">7</cx:pt>
          <cx:pt idx="452">26</cx:pt>
          <cx:pt idx="453">29</cx:pt>
          <cx:pt idx="454">15</cx:pt>
          <cx:pt idx="455">10</cx:pt>
          <cx:pt idx="456">9</cx:pt>
          <cx:pt idx="457">14</cx:pt>
          <cx:pt idx="458">30</cx:pt>
          <cx:pt idx="459">15</cx:pt>
          <cx:pt idx="460">27</cx:pt>
          <cx:pt idx="461">20</cx:pt>
          <cx:pt idx="462">15</cx:pt>
          <cx:pt idx="463">18</cx:pt>
          <cx:pt idx="464">12</cx:pt>
          <cx:pt idx="465">13</cx:pt>
          <cx:pt idx="466">10</cx:pt>
          <cx:pt idx="467">7</cx:pt>
          <cx:pt idx="468">19</cx:pt>
          <cx:pt idx="469">18</cx:pt>
          <cx:pt idx="470">9</cx:pt>
          <cx:pt idx="471">20</cx:pt>
          <cx:pt idx="472">19</cx:pt>
          <cx:pt idx="473">27</cx:pt>
          <cx:pt idx="474">7</cx:pt>
          <cx:pt idx="475">10</cx:pt>
          <cx:pt idx="476">12</cx:pt>
          <cx:pt idx="477">7</cx:pt>
          <cx:pt idx="478">8</cx:pt>
          <cx:pt idx="479">20</cx:pt>
          <cx:pt idx="480">24</cx:pt>
          <cx:pt idx="481">27</cx:pt>
          <cx:pt idx="482">29</cx:pt>
          <cx:pt idx="483">30</cx:pt>
          <cx:pt idx="484">9</cx:pt>
          <cx:pt idx="485">17</cx:pt>
          <cx:pt idx="486">28</cx:pt>
          <cx:pt idx="487">20</cx:pt>
          <cx:pt idx="488">7</cx:pt>
          <cx:pt idx="489">7</cx:pt>
          <cx:pt idx="490">21</cx:pt>
          <cx:pt idx="491">17</cx:pt>
          <cx:pt idx="492">10</cx:pt>
          <cx:pt idx="493">13</cx:pt>
          <cx:pt idx="494">20</cx:pt>
          <cx:pt idx="495">21</cx:pt>
          <cx:pt idx="496">24</cx:pt>
          <cx:pt idx="497">14</cx:pt>
          <cx:pt idx="498">18</cx:pt>
        </cx:lvl>
      </cx:numDim>
    </cx:data>
  </cx:chartData>
  <cx:chart>
    <cx:title pos="t" align="ctr" overlay="0">
      <cx:tx>
        <cx:txData>
          <cx:v>Latency Measurement Results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62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/>
            </a:rPr>
            <a:t>Latency Measurement Results</a:t>
          </a:r>
        </a:p>
      </cx:txPr>
    </cx:title>
    <cx:plotArea>
      <cx:plotAreaRegion>
        <cx:series layoutId="clusteredColumn" uniqueId="{2C658C38-F264-4F45-B167-9E1D8BAEBA76}">
          <cx:tx>
            <cx:txData>
              <cx:f>Tabelle1!$A$1</cx:f>
              <cx:v>Latencies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.0500000007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23386812"/>
                  </p:ext>
                </p:extLst>
              </p:nvPr>
            </p:nvGraphicFramePr>
            <p:xfrm>
              <a:off x="1331913" y="2339975"/>
              <a:ext cx="7200900" cy="39608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Inhaltsplatzhalter 6">
                <a:extLst>
                  <a:ext uri="{FF2B5EF4-FFF2-40B4-BE49-F238E27FC236}">
                    <a16:creationId xmlns:a16="http://schemas.microsoft.com/office/drawing/2014/main" id="{FB82D0BE-F210-4DBF-A07B-AD0336D6F6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13" y="2339975"/>
                <a:ext cx="7200900" cy="396081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76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Motion </a:t>
            </a:r>
            <a:r>
              <a:rPr lang="de-DE" dirty="0"/>
              <a:t>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AA9ABB58-C7B4-43C4-9FE1-A6F907462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Inhaltsplatzhalter 5" descr="Ein Bild, das drinnen, Computer, Elektronik, Laptop enthält.&#10;&#10;Automatisch generierte Beschreibung">
            <a:extLst>
              <a:ext uri="{FF2B5EF4-FFF2-40B4-BE49-F238E27FC236}">
                <a16:creationId xmlns:a16="http://schemas.microsoft.com/office/drawing/2014/main" id="{02E6506A-8BB9-4932-B398-4C9B02F0C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877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Inhaltsplatzhalter 5" descr="Ein Bild, das Boden, sitzend, Kraftrad, drinnen enthält.&#10;&#10;Automatisch generierte Beschreibung">
            <a:extLst>
              <a:ext uri="{FF2B5EF4-FFF2-40B4-BE49-F238E27FC236}">
                <a16:creationId xmlns:a16="http://schemas.microsoft.com/office/drawing/2014/main" id="{B8075730-2144-4176-B87F-FA2BA23A9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9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 descr="Ein Bild, das drinnen, Tisch, Boden enthält.&#10;&#10;Automatisch generierte Beschreibung">
            <a:extLst>
              <a:ext uri="{FF2B5EF4-FFF2-40B4-BE49-F238E27FC236}">
                <a16:creationId xmlns:a16="http://schemas.microsoft.com/office/drawing/2014/main" id="{0F679551-FAD4-4251-80F2-B4880AEE7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2722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Inhaltsplatzhalter 5" descr="Ein Bild, das Boden enthält.&#10;&#10;Automatisch generierte Beschreibung">
            <a:extLst>
              <a:ext uri="{FF2B5EF4-FFF2-40B4-BE49-F238E27FC236}">
                <a16:creationId xmlns:a16="http://schemas.microsoft.com/office/drawing/2014/main" id="{CA0F9107-0F10-44BC-A765-DBBC3FC1F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0759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Inhaltsplatzhalter 5" descr="Ein Bild, das Boden, legend enthält.&#10;&#10;Automatisch generierte Beschreibung">
            <a:extLst>
              <a:ext uri="{FF2B5EF4-FFF2-40B4-BE49-F238E27FC236}">
                <a16:creationId xmlns:a16="http://schemas.microsoft.com/office/drawing/2014/main" id="{24A021A2-D1AD-45F0-A1FF-97721957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31397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Inhaltsplatzhalter 7" descr="Ein Bild, das Computer, Tastatur, drinnen, Tisch enthält.&#10;&#10;Automatisch generierte Beschreibung">
            <a:extLst>
              <a:ext uri="{FF2B5EF4-FFF2-40B4-BE49-F238E27FC236}">
                <a16:creationId xmlns:a16="http://schemas.microsoft.com/office/drawing/2014/main" id="{2B52E787-676A-4F05-A4AF-EDF78F7B1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3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Inhaltsplatzhalter 5" descr="Ein Bild, das Tastatur, Computer, drinnen, Elektronik enthält.&#10;&#10;Automatisch generierte Beschreibung">
            <a:extLst>
              <a:ext uri="{FF2B5EF4-FFF2-40B4-BE49-F238E27FC236}">
                <a16:creationId xmlns:a16="http://schemas.microsoft.com/office/drawing/2014/main" id="{CB2AA74B-2A1E-4174-9B7A-2D93FE2B0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1112505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30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229</cp:revision>
  <dcterms:modified xsi:type="dcterms:W3CDTF">2019-06-04T15:49:12Z</dcterms:modified>
</cp:coreProperties>
</file>