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 varScale="1">
        <p:scale>
          <a:sx n="148" d="100"/>
          <a:sy n="148" d="100"/>
        </p:scale>
        <p:origin x="18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01.05.2019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01.05.2019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700808"/>
            <a:ext cx="5892646" cy="500066"/>
          </a:xfrm>
        </p:spPr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transfer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reinforcement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33C8-DAD8-443D-BB27-A05E98F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A24B8-C35B-4F70-8D4D-FCB6F9A5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C9A8BAF-F578-428C-BAFC-A5C77D2F7814}"/>
              </a:ext>
            </a:extLst>
          </p:cNvPr>
          <p:cNvSpPr/>
          <p:nvPr/>
        </p:nvSpPr>
        <p:spPr>
          <a:xfrm>
            <a:off x="2709139" y="2420888"/>
            <a:ext cx="792088" cy="43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52A7B1E-E781-4C26-BEFC-0B373E103407}"/>
              </a:ext>
            </a:extLst>
          </p:cNvPr>
          <p:cNvSpPr/>
          <p:nvPr/>
        </p:nvSpPr>
        <p:spPr>
          <a:xfrm>
            <a:off x="4139952" y="2420888"/>
            <a:ext cx="792088" cy="43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TF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9D3576C-7B28-4122-939B-D18F1C1D8D2D}"/>
              </a:ext>
            </a:extLst>
          </p:cNvPr>
          <p:cNvSpPr/>
          <p:nvPr/>
        </p:nvSpPr>
        <p:spPr>
          <a:xfrm>
            <a:off x="5570765" y="2420888"/>
            <a:ext cx="792088" cy="43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Output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52FC37E-A5C5-47A6-9FCA-241EB9925BE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501227" y="2640288"/>
            <a:ext cx="6387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D2F5330-71D9-4B35-AF30-BCE4EEC8282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32040" y="2640288"/>
            <a:ext cx="6387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69F89D3-3306-480C-9D32-4107BDB7332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535996" y="2859688"/>
            <a:ext cx="0" cy="785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5CC840F-FBD4-41C7-BD15-991D9603A4DC}"/>
              </a:ext>
            </a:extLst>
          </p:cNvPr>
          <p:cNvSpPr txBox="1"/>
          <p:nvPr/>
        </p:nvSpPr>
        <p:spPr>
          <a:xfrm>
            <a:off x="2339752" y="3678698"/>
            <a:ext cx="504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Mapping </a:t>
            </a:r>
            <a:r>
              <a:rPr lang="de-DE" dirty="0" err="1"/>
              <a:t>movement</a:t>
            </a:r>
            <a:r>
              <a:rPr lang="de-DE" dirty="0"/>
              <a:t> in real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to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24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33C8-DAD8-443D-BB27-A05E98F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BE423-4A1D-4087-9086-57A632B1D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29612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TF in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os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superior to </a:t>
            </a:r>
            <a:r>
              <a:rPr lang="de-DE" dirty="0" err="1"/>
              <a:t>constant</a:t>
            </a:r>
            <a:r>
              <a:rPr lang="de-DE" dirty="0"/>
              <a:t> CD-Gain [1]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DRL </a:t>
            </a:r>
            <a:r>
              <a:rPr lang="de-DE" dirty="0" err="1"/>
              <a:t>is</a:t>
            </a:r>
            <a:r>
              <a:rPr lang="de-DE" dirty="0"/>
              <a:t> promising in </a:t>
            </a:r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, </a:t>
            </a:r>
            <a:r>
              <a:rPr lang="de-DE" dirty="0" err="1"/>
              <a:t>without</a:t>
            </a:r>
            <a:r>
              <a:rPr lang="de-DE" dirty="0"/>
              <a:t>     </a:t>
            </a:r>
            <a:r>
              <a:rPr lang="de-DE" dirty="0" err="1"/>
              <a:t>prior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[2],[3]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indent="0"/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indent="0"/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A24B8-C35B-4F70-8D4D-FCB6F9A5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21CCF3A-0C67-402E-BC22-1C95BCD91F34}"/>
              </a:ext>
            </a:extLst>
          </p:cNvPr>
          <p:cNvSpPr txBox="1"/>
          <p:nvPr/>
        </p:nvSpPr>
        <p:spPr>
          <a:xfrm>
            <a:off x="1332000" y="5661248"/>
            <a:ext cx="718335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[1]</a:t>
            </a:r>
            <a:r>
              <a:rPr lang="en-US" sz="1000" dirty="0"/>
              <a:t> </a:t>
            </a:r>
            <a:r>
              <a:rPr lang="en-US" sz="1000" dirty="0" err="1"/>
              <a:t>Casiez</a:t>
            </a:r>
            <a:r>
              <a:rPr lang="en-US" sz="1000" dirty="0"/>
              <a:t>, G., Vogel, D., Balakrishnan, R., &amp; Cockburn, A. (2008). The impact of control-display gain on user performance in pointing tasks. Human–computer interaction, 23(3), 215-250.</a:t>
            </a:r>
          </a:p>
          <a:p>
            <a:r>
              <a:rPr lang="en-US" sz="1000" dirty="0"/>
              <a:t>[2] </a:t>
            </a:r>
            <a:r>
              <a:rPr lang="de-DE" sz="1050" dirty="0" err="1"/>
              <a:t>Mnih</a:t>
            </a:r>
            <a:r>
              <a:rPr lang="de-DE" sz="1050" dirty="0"/>
              <a:t>, V., </a:t>
            </a:r>
            <a:r>
              <a:rPr lang="de-DE" sz="1050" dirty="0" err="1"/>
              <a:t>Kavukcuoglu</a:t>
            </a:r>
            <a:r>
              <a:rPr lang="de-DE" sz="1050" dirty="0"/>
              <a:t>, K., </a:t>
            </a:r>
            <a:r>
              <a:rPr lang="de-DE" sz="1050" dirty="0" err="1"/>
              <a:t>Silver</a:t>
            </a:r>
            <a:r>
              <a:rPr lang="de-DE" sz="1050" dirty="0"/>
              <a:t>, D., Graves, A., </a:t>
            </a:r>
            <a:r>
              <a:rPr lang="de-DE" sz="1050" dirty="0" err="1"/>
              <a:t>Antonoglou</a:t>
            </a:r>
            <a:r>
              <a:rPr lang="de-DE" sz="1050" dirty="0"/>
              <a:t>, I., </a:t>
            </a:r>
            <a:r>
              <a:rPr lang="de-DE" sz="1050" dirty="0" err="1"/>
              <a:t>Wierstra</a:t>
            </a:r>
            <a:r>
              <a:rPr lang="de-DE" sz="1050" dirty="0"/>
              <a:t>, D., &amp; Riedmiller, M. (2013). </a:t>
            </a:r>
            <a:r>
              <a:rPr lang="de-DE" sz="1050" dirty="0" err="1"/>
              <a:t>Playing</a:t>
            </a:r>
            <a:r>
              <a:rPr lang="de-DE" sz="1050" dirty="0"/>
              <a:t> </a:t>
            </a:r>
            <a:r>
              <a:rPr lang="de-DE" sz="1050" dirty="0" err="1"/>
              <a:t>atari</a:t>
            </a:r>
            <a:r>
              <a:rPr lang="de-DE" sz="1050" dirty="0"/>
              <a:t> </a:t>
            </a:r>
            <a:r>
              <a:rPr lang="de-DE" sz="1050" dirty="0" err="1"/>
              <a:t>with</a:t>
            </a:r>
            <a:r>
              <a:rPr lang="de-DE" sz="1050" dirty="0"/>
              <a:t> </a:t>
            </a:r>
            <a:r>
              <a:rPr lang="de-DE" sz="1050" dirty="0" err="1"/>
              <a:t>deep</a:t>
            </a:r>
            <a:r>
              <a:rPr lang="de-DE" sz="1050" dirty="0"/>
              <a:t> </a:t>
            </a:r>
            <a:r>
              <a:rPr lang="de-DE" sz="1050" dirty="0" err="1"/>
              <a:t>reinforcement</a:t>
            </a:r>
            <a:r>
              <a:rPr lang="de-DE" sz="1050" dirty="0"/>
              <a:t> </a:t>
            </a:r>
            <a:r>
              <a:rPr lang="de-DE" sz="1050" dirty="0" err="1"/>
              <a:t>learning</a:t>
            </a:r>
            <a:r>
              <a:rPr lang="de-DE" sz="1050" dirty="0"/>
              <a:t>. </a:t>
            </a:r>
            <a:r>
              <a:rPr lang="de-DE" sz="1050" dirty="0" err="1"/>
              <a:t>arXiv</a:t>
            </a:r>
            <a:r>
              <a:rPr lang="de-DE" sz="1050" dirty="0"/>
              <a:t> </a:t>
            </a:r>
            <a:r>
              <a:rPr lang="de-DE" sz="1050" dirty="0" err="1"/>
              <a:t>preprint</a:t>
            </a:r>
            <a:r>
              <a:rPr lang="de-DE" sz="1050" dirty="0"/>
              <a:t> arXiv:1312.5602.</a:t>
            </a:r>
          </a:p>
          <a:p>
            <a:r>
              <a:rPr lang="de-DE" sz="1050" dirty="0"/>
              <a:t>[3] </a:t>
            </a:r>
            <a:r>
              <a:rPr lang="en-US" sz="1050" dirty="0"/>
              <a:t>Silver, D., Huang, A., Maddison, C. J., </a:t>
            </a:r>
            <a:r>
              <a:rPr lang="en-US" sz="1050" dirty="0" err="1"/>
              <a:t>Guez</a:t>
            </a:r>
            <a:r>
              <a:rPr lang="en-US" sz="1050" dirty="0"/>
              <a:t>, A., </a:t>
            </a:r>
            <a:r>
              <a:rPr lang="en-US" sz="1050" dirty="0" err="1"/>
              <a:t>Sifre</a:t>
            </a:r>
            <a:r>
              <a:rPr lang="en-US" sz="1050" dirty="0"/>
              <a:t>, L., Van Den </a:t>
            </a:r>
            <a:r>
              <a:rPr lang="en-US" sz="1050" dirty="0" err="1"/>
              <a:t>Driessche</a:t>
            </a:r>
            <a:r>
              <a:rPr lang="en-US" sz="1050" dirty="0"/>
              <a:t>, G., ... &amp; Dieleman, S. (2016). Mastering the game of Go with deep neural networks and tree search. nature, 529(7587), 484.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0447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33C8-DAD8-443D-BB27-A05E98F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A24B8-C35B-4F70-8D4D-FCB6F9A5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17B5DA9-3F5C-4F92-ADC6-0A7AB976E321}"/>
              </a:ext>
            </a:extLst>
          </p:cNvPr>
          <p:cNvSpPr/>
          <p:nvPr/>
        </p:nvSpPr>
        <p:spPr>
          <a:xfrm>
            <a:off x="2709139" y="2420888"/>
            <a:ext cx="792088" cy="43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38F74FD-BE07-4AD8-A989-25BCF9F9AB78}"/>
              </a:ext>
            </a:extLst>
          </p:cNvPr>
          <p:cNvSpPr/>
          <p:nvPr/>
        </p:nvSpPr>
        <p:spPr>
          <a:xfrm>
            <a:off x="4139952" y="2420888"/>
            <a:ext cx="792088" cy="43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TF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E513ADE-8111-4E8D-A143-50041FD1823A}"/>
              </a:ext>
            </a:extLst>
          </p:cNvPr>
          <p:cNvSpPr/>
          <p:nvPr/>
        </p:nvSpPr>
        <p:spPr>
          <a:xfrm>
            <a:off x="5570765" y="2420888"/>
            <a:ext cx="792088" cy="43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Output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B9843CA-D692-4B8E-890D-81624819A76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501227" y="2640288"/>
            <a:ext cx="6387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1B9FD12-09DC-4592-965E-6F23DCD7D60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32040" y="2640288"/>
            <a:ext cx="6387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549C4FC-CA84-448B-8474-678815EE07E7}"/>
              </a:ext>
            </a:extLst>
          </p:cNvPr>
          <p:cNvCxnSpPr>
            <a:cxnSpLocks/>
          </p:cNvCxnSpPr>
          <p:nvPr/>
        </p:nvCxnSpPr>
        <p:spPr>
          <a:xfrm>
            <a:off x="4427984" y="2859688"/>
            <a:ext cx="0" cy="785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C75FB38-6233-4D2B-9B36-C66FF3CF061B}"/>
              </a:ext>
            </a:extLst>
          </p:cNvPr>
          <p:cNvCxnSpPr>
            <a:cxnSpLocks/>
          </p:cNvCxnSpPr>
          <p:nvPr/>
        </p:nvCxnSpPr>
        <p:spPr>
          <a:xfrm flipV="1">
            <a:off x="4644008" y="285293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475141F2-2661-4BC2-BD83-EAF3443DD9E5}"/>
              </a:ext>
            </a:extLst>
          </p:cNvPr>
          <p:cNvSpPr/>
          <p:nvPr/>
        </p:nvSpPr>
        <p:spPr>
          <a:xfrm>
            <a:off x="4139952" y="3645024"/>
            <a:ext cx="792088" cy="438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DRL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BC3BD950-945E-4494-A5AC-51F986E8B875}"/>
              </a:ext>
            </a:extLst>
          </p:cNvPr>
          <p:cNvSpPr/>
          <p:nvPr/>
        </p:nvSpPr>
        <p:spPr>
          <a:xfrm>
            <a:off x="5415622" y="3142655"/>
            <a:ext cx="1102373" cy="438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Evaluation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4434370-EFC9-4C0C-86FC-43740A472B8F}"/>
              </a:ext>
            </a:extLst>
          </p:cNvPr>
          <p:cNvSpPr/>
          <p:nvPr/>
        </p:nvSpPr>
        <p:spPr>
          <a:xfrm>
            <a:off x="6948264" y="3142655"/>
            <a:ext cx="792088" cy="438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Study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81408192-97C6-4204-9E83-973F106390BC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>
            <a:off x="5966809" y="2859688"/>
            <a:ext cx="0" cy="282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B8FFA09-63E9-4482-A48E-83152815CCD2}"/>
              </a:ext>
            </a:extLst>
          </p:cNvPr>
          <p:cNvCxnSpPr>
            <a:stCxn id="25" idx="1"/>
            <a:endCxn id="23" idx="3"/>
          </p:cNvCxnSpPr>
          <p:nvPr/>
        </p:nvCxnSpPr>
        <p:spPr>
          <a:xfrm flipH="1">
            <a:off x="4932040" y="3362055"/>
            <a:ext cx="483582" cy="502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52D6F92-6AFD-4151-B30A-D6F18313F967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6517995" y="3362055"/>
            <a:ext cx="4302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60798814-5BA7-4C6B-A8BB-76F2D1891C3C}"/>
              </a:ext>
            </a:extLst>
          </p:cNvPr>
          <p:cNvSpPr txBox="1"/>
          <p:nvPr/>
        </p:nvSpPr>
        <p:spPr>
          <a:xfrm>
            <a:off x="2123730" y="4554409"/>
            <a:ext cx="504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to design a TF via DRL to </a:t>
            </a:r>
            <a:r>
              <a:rPr lang="de-DE" dirty="0" err="1"/>
              <a:t>increase</a:t>
            </a:r>
            <a:r>
              <a:rPr lang="de-DE" dirty="0"/>
              <a:t> UX and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perfomance</a:t>
            </a:r>
            <a:r>
              <a:rPr lang="de-DE" dirty="0"/>
              <a:t> in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372449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Bildschirmpräsentation (4:3)</PresentationFormat>
  <Paragraphs>35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Larissa-Design</vt:lpstr>
      <vt:lpstr>PowerPoint-Präsentation</vt:lpstr>
      <vt:lpstr>Background</vt:lpstr>
      <vt:lpstr>Previous work</vt:lpstr>
      <vt:lpstr>Research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david.halbhuber@outlook.de</cp:lastModifiedBy>
  <cp:revision>196</cp:revision>
  <dcterms:modified xsi:type="dcterms:W3CDTF">2019-05-01T18:05:48Z</dcterms:modified>
</cp:coreProperties>
</file>