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8" r:id="rId2"/>
    <p:sldId id="286" r:id="rId3"/>
    <p:sldId id="288" r:id="rId4"/>
    <p:sldId id="282" r:id="rId5"/>
    <p:sldId id="283" r:id="rId6"/>
    <p:sldId id="281" r:id="rId7"/>
    <p:sldId id="287" r:id="rId8"/>
    <p:sldId id="280" r:id="rId9"/>
    <p:sldId id="285" r:id="rId10"/>
    <p:sldId id="279" r:id="rId11"/>
    <p:sldId id="277" r:id="rId12"/>
    <p:sldId id="273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F40A5D0B-1603-43F9-9E54-D260B8E47FF9}">
          <p14:sldIdLst>
            <p14:sldId id="258"/>
            <p14:sldId id="286"/>
            <p14:sldId id="288"/>
            <p14:sldId id="282"/>
            <p14:sldId id="283"/>
            <p14:sldId id="281"/>
            <p14:sldId id="287"/>
            <p14:sldId id="280"/>
            <p14:sldId id="285"/>
            <p14:sldId id="279"/>
            <p14:sldId id="277"/>
          </p14:sldIdLst>
        </p14:section>
        <p14:section name="Standardabschnitt" id="{792A8748-0787-4485-96F9-953F837C116F}">
          <p14:sldIdLst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DF" initials="A" lastIdx="1" clrIdx="0">
    <p:extLst>
      <p:ext uri="{19B8F6BF-5375-455C-9EA6-DF929625EA0E}">
        <p15:presenceInfo xmlns:p15="http://schemas.microsoft.com/office/powerpoint/2012/main" userId="ASD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7D1"/>
    <a:srgbClr val="7F7F7F"/>
    <a:srgbClr val="9C004B"/>
    <a:srgbClr val="BF002A"/>
    <a:srgbClr val="EC6200"/>
    <a:srgbClr val="ECBC00"/>
    <a:srgbClr val="AEA700"/>
    <a:srgbClr val="CDD30F"/>
    <a:srgbClr val="0087B2"/>
    <a:srgbClr val="3D4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33" autoAdjust="0"/>
  </p:normalViewPr>
  <p:slideViewPr>
    <p:cSldViewPr>
      <p:cViewPr varScale="1">
        <p:scale>
          <a:sx n="74" d="100"/>
          <a:sy n="74" d="100"/>
        </p:scale>
        <p:origin x="1133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1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Tabelle1!$A$2:$A$19</cx:f>
        <cx:lvl ptCount="18" formatCode="Standard">
          <cx:pt idx="0">11</cx:pt>
          <cx:pt idx="1">13</cx:pt>
          <cx:pt idx="2">14</cx:pt>
          <cx:pt idx="3">12</cx:pt>
          <cx:pt idx="4">15</cx:pt>
          <cx:pt idx="5">17</cx:pt>
          <cx:pt idx="6">21</cx:pt>
          <cx:pt idx="7">18</cx:pt>
          <cx:pt idx="8">17</cx:pt>
          <cx:pt idx="9">16</cx:pt>
          <cx:pt idx="10">15</cx:pt>
          <cx:pt idx="11">14</cx:pt>
          <cx:pt idx="12">17</cx:pt>
          <cx:pt idx="13">18</cx:pt>
          <cx:pt idx="14">21</cx:pt>
          <cx:pt idx="15">22</cx:pt>
          <cx:pt idx="16">25</cx:pt>
          <cx:pt idx="17">23</cx:pt>
        </cx:lvl>
      </cx:numDim>
    </cx:data>
  </cx:chartData>
  <cx:chart>
    <cx:title pos="t" align="ctr" overlay="0">
      <cx:tx>
        <cx:txData>
          <cx:v>Latency Measurement Results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de-DE" sz="1862" b="0" i="0" u="none" strike="noStrike" baseline="0">
              <a:solidFill>
                <a:prstClr val="black">
                  <a:lumMod val="65000"/>
                  <a:lumOff val="35000"/>
                </a:prstClr>
              </a:solidFill>
              <a:latin typeface="Calibri"/>
            </a:rPr>
            <a:t>Latency Measurement Results</a:t>
          </a:r>
        </a:p>
      </cx:txPr>
    </cx:title>
    <cx:plotArea>
      <cx:plotAreaRegion>
        <cx:series layoutId="clusteredColumn" uniqueId="{00000005-6A6F-4F67-8AAB-E80693348689}">
          <cx:tx>
            <cx:txData>
              <cx:f>Tabelle1!$A$1</cx:f>
              <cx:v>Datenreihe1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.0500000007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B7780-B50B-474C-85C6-0B4009B6F014}" type="datetimeFigureOut">
              <a:rPr lang="de-DE" smtClean="0"/>
              <a:pPr/>
              <a:t>04.06.2019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DEED9-C1BB-4DBE-A071-13CC6F6B90F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FB102-D3AF-431C-A902-ADE5B2A48608}" type="datetimeFigureOut">
              <a:rPr lang="de-DE" smtClean="0"/>
              <a:pPr/>
              <a:t>04.06.2019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1E745-E753-4EB9-8485-6560CD204B3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595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8304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2" name="Rectangle 16"/>
          <p:cNvSpPr txBox="1">
            <a:spLocks noChangeArrowheads="1"/>
          </p:cNvSpPr>
          <p:nvPr userDrawn="1"/>
        </p:nvSpPr>
        <p:spPr bwMode="auto">
          <a:xfrm>
            <a:off x="5273702" y="692150"/>
            <a:ext cx="322738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Max Mustermann</a:t>
            </a:r>
            <a:b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Referat Kommunikation &amp; Marketing 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Verwaltung</a:t>
            </a:r>
          </a:p>
        </p:txBody>
      </p:sp>
      <p:grpSp>
        <p:nvGrpSpPr>
          <p:cNvPr id="13" name="Group 27"/>
          <p:cNvGrpSpPr>
            <a:grpSpLocks/>
          </p:cNvGrpSpPr>
          <p:nvPr userDrawn="1"/>
        </p:nvGrpSpPr>
        <p:grpSpPr bwMode="auto">
          <a:xfrm>
            <a:off x="0" y="1"/>
            <a:ext cx="9144000" cy="6858000"/>
            <a:chOff x="0" y="0"/>
            <a:chExt cx="5760" cy="4320"/>
          </a:xfrm>
        </p:grpSpPr>
        <p:pic>
          <p:nvPicPr>
            <p:cNvPr id="14" name="Picture 25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3007"/>
              <a:ext cx="3065" cy="1313"/>
            </a:xfrm>
            <a:prstGeom prst="rect">
              <a:avLst/>
            </a:prstGeom>
            <a:noFill/>
          </p:spPr>
        </p:pic>
        <p:sp>
          <p:nvSpPr>
            <p:cNvPr id="15" name="Rectangle 15"/>
            <p:cNvSpPr>
              <a:spLocks noChangeArrowheads="1"/>
            </p:cNvSpPr>
            <p:nvPr userDrawn="1"/>
          </p:nvSpPr>
          <p:spPr bwMode="auto">
            <a:xfrm>
              <a:off x="2" y="0"/>
              <a:ext cx="5758" cy="2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Rechteck 15"/>
          <p:cNvSpPr/>
          <p:nvPr userDrawn="1"/>
        </p:nvSpPr>
        <p:spPr>
          <a:xfrm>
            <a:off x="3143240" y="4572008"/>
            <a:ext cx="6000760" cy="928694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3071813" y="1924687"/>
            <a:ext cx="5892646" cy="5000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defRPr sz="3200" b="1" i="1" baseline="0">
                <a:latin typeface="Verdana" pitchFamily="34" charset="0"/>
              </a:defRPr>
            </a:lvl1pPr>
          </a:lstStyle>
          <a:p>
            <a:pPr lvl="0"/>
            <a:r>
              <a:rPr lang="de-DE" dirty="0"/>
              <a:t>3D Modellierung der </a:t>
            </a:r>
            <a:r>
              <a:rPr lang="de-DE" dirty="0" err="1"/>
              <a:t>Bavariathek</a:t>
            </a:r>
            <a:endParaRPr lang="de-DE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3071813" y="3152465"/>
            <a:ext cx="6072187" cy="178510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de-DE" b="1" dirty="0">
                <a:latin typeface="Verdana" pitchFamily="34" charset="0"/>
              </a:rPr>
              <a:t>Jakob Fehle, David Halbhuber, Jonathan Sasse</a:t>
            </a:r>
            <a:br>
              <a:rPr lang="de-DE" dirty="0">
                <a:latin typeface="Verdana" pitchFamily="34" charset="0"/>
              </a:rPr>
            </a:br>
            <a:r>
              <a:rPr lang="de-DE" dirty="0">
                <a:latin typeface="Verdana" pitchFamily="34" charset="0"/>
              </a:rPr>
              <a:t>Lehrstuhl Medieninformatik</a:t>
            </a: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>
                <a:latin typeface="Verdana" pitchFamily="34" charset="0"/>
              </a:rPr>
              <a:t>FAKULTÄT FÜR SPRACH-, LITERATUR- UND</a:t>
            </a: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>
                <a:latin typeface="Verdana" pitchFamily="34" charset="0"/>
              </a:rPr>
              <a:t>KULTURWISSENSCHAFTEN</a:t>
            </a:r>
          </a:p>
          <a:p>
            <a:pPr>
              <a:defRPr/>
            </a:pPr>
            <a:endParaRPr lang="de-DE" dirty="0">
              <a:latin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332000" y="1501200"/>
            <a:ext cx="7188200" cy="696912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396044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b="0" baseline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Textmasterformate durch Klicken bearbeiten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CE8AF92-DD3A-4C2F-92EC-C14695FBB7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0173"/>
            <a:ext cx="7355160" cy="50644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3600400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76056" y="2340000"/>
            <a:ext cx="3610744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 baseline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33872" y="2130425"/>
            <a:ext cx="7198568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31640" y="3933056"/>
            <a:ext cx="7272808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1200"/>
            <a:ext cx="3008313" cy="95842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31640" y="2731244"/>
            <a:ext cx="3008313" cy="33620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4499992" y="1501200"/>
            <a:ext cx="3744416" cy="4592096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400" b="1">
                <a:latin typeface="Verdana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8" descr="Bild3_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7950" y="115888"/>
            <a:ext cx="2444750" cy="1158875"/>
          </a:xfrm>
          <a:prstGeom prst="rect">
            <a:avLst/>
          </a:prstGeom>
          <a:noFill/>
        </p:spPr>
      </p:pic>
      <p:sp>
        <p:nvSpPr>
          <p:cNvPr id="9" name="Rectangle 10"/>
          <p:cNvSpPr>
            <a:spLocks noChangeAspect="1" noChangeArrowheads="1"/>
          </p:cNvSpPr>
          <p:nvPr userDrawn="1"/>
        </p:nvSpPr>
        <p:spPr bwMode="auto">
          <a:xfrm>
            <a:off x="1331913" y="0"/>
            <a:ext cx="3906044" cy="46196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" name="Rectangle 11"/>
          <p:cNvSpPr>
            <a:spLocks noChangeAspect="1" noChangeArrowheads="1"/>
          </p:cNvSpPr>
          <p:nvPr userDrawn="1"/>
        </p:nvSpPr>
        <p:spPr bwMode="auto">
          <a:xfrm>
            <a:off x="5237957" y="0"/>
            <a:ext cx="3906044" cy="461963"/>
          </a:xfrm>
          <a:prstGeom prst="rect">
            <a:avLst/>
          </a:prstGeom>
          <a:solidFill>
            <a:srgbClr val="9C004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16"/>
          <p:cNvSpPr txBox="1">
            <a:spLocks noChangeArrowheads="1"/>
          </p:cNvSpPr>
          <p:nvPr userDrawn="1"/>
        </p:nvSpPr>
        <p:spPr bwMode="auto">
          <a:xfrm>
            <a:off x="5273675" y="549275"/>
            <a:ext cx="369093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dirty="0">
                <a:latin typeface="Verdana" pitchFamily="34" charset="0"/>
              </a:rPr>
              <a:t>Halbhuber, Fehle, Sasse</a:t>
            </a:r>
            <a:br>
              <a:rPr lang="de-DE" b="0" dirty="0">
                <a:latin typeface="Verdana" pitchFamily="34" charset="0"/>
              </a:rPr>
            </a:br>
            <a:r>
              <a:rPr lang="de-DE" b="0" dirty="0">
                <a:latin typeface="Verdana" pitchFamily="34" charset="0"/>
              </a:rPr>
              <a:t>Lehrstuhl Medieninformatik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>
                <a:latin typeface="Verdana" pitchFamily="34" charset="0"/>
              </a:rPr>
              <a:t>FAKULTÄT FÜR SPRACH-, LITERATUR- UND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>
                <a:latin typeface="Verdana" pitchFamily="34" charset="0"/>
              </a:rPr>
              <a:t>KULTURWISSENSCHAFTEN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F99288B-88F2-48FE-8A8C-5FF3B7E35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AE405-9238-4745-AB75-58013C9D9462}" type="slidenum">
              <a:rPr lang="de-DE" smtClean="0"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b="1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–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»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Smiley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668864D-1257-41C8-9ABD-78DA7F3C86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59832" y="1556792"/>
            <a:ext cx="5892646" cy="500066"/>
          </a:xfrm>
        </p:spPr>
        <p:txBody>
          <a:bodyPr/>
          <a:lstStyle/>
          <a:p>
            <a:r>
              <a:rPr lang="de-DE" dirty="0"/>
              <a:t>Using Artificial Neural Networks to Predict Avatar Movement in VR</a:t>
            </a:r>
          </a:p>
        </p:txBody>
      </p:sp>
    </p:spTree>
    <p:extLst>
      <p:ext uri="{BB962C8B-B14F-4D97-AF65-F5344CB8AC3E}">
        <p14:creationId xmlns:p14="http://schemas.microsoft.com/office/powerpoint/2010/main" val="2625294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E68724-AEE1-410A-A646-EBF5BFF6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Latency Test Framework</a:t>
            </a:r>
            <a:endParaRPr lang="en-US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7" name="Inhaltsplatzhalter 6">
                <a:extLst>
                  <a:ext uri="{FF2B5EF4-FFF2-40B4-BE49-F238E27FC236}">
                    <a16:creationId xmlns:a16="http://schemas.microsoft.com/office/drawing/2014/main" id="{FB82D0BE-F210-4DBF-A07B-AD0336D6F630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752747343"/>
                  </p:ext>
                </p:extLst>
              </p:nvPr>
            </p:nvGraphicFramePr>
            <p:xfrm>
              <a:off x="1331913" y="2339975"/>
              <a:ext cx="7200900" cy="396081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7" name="Inhaltsplatzhalter 6">
                <a:extLst>
                  <a:ext uri="{FF2B5EF4-FFF2-40B4-BE49-F238E27FC236}">
                    <a16:creationId xmlns:a16="http://schemas.microsoft.com/office/drawing/2014/main" id="{FB82D0BE-F210-4DBF-A07B-AD0336D6F63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1913" y="2339975"/>
                <a:ext cx="7200900" cy="3960813"/>
              </a:xfrm>
              <a:prstGeom prst="rect">
                <a:avLst/>
              </a:prstGeom>
            </p:spPr>
          </p:pic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FDBFB6-BAC4-41BB-87E0-7CD02CAD6D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3767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2FEB0-5048-4439-BF38-0C19C3532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Next Steps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CFF55B-CB17-417D-97C3-58B0E99072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11</a:t>
            </a:fld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81ACB9-754C-4256-8915-87AB78FCEF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Motion </a:t>
            </a:r>
            <a:r>
              <a:rPr lang="de-DE" dirty="0"/>
              <a:t>data acquisition framework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Gathering test data for NN training</a:t>
            </a:r>
          </a:p>
        </p:txBody>
      </p:sp>
    </p:spTree>
    <p:extLst>
      <p:ext uri="{BB962C8B-B14F-4D97-AF65-F5344CB8AC3E}">
        <p14:creationId xmlns:p14="http://schemas.microsoft.com/office/powerpoint/2010/main" val="3341079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9E25F73-BBB9-4273-9D61-52E3853D1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2716" y="2155040"/>
            <a:ext cx="7198568" cy="1470025"/>
          </a:xfrm>
        </p:spPr>
        <p:txBody>
          <a:bodyPr/>
          <a:lstStyle/>
          <a:p>
            <a:pPr algn="ctr"/>
            <a:r>
              <a:rPr lang="de-DE" sz="3200"/>
              <a:t>Vielen Dank </a:t>
            </a:r>
            <a:br>
              <a:rPr lang="de-DE" sz="3200"/>
            </a:br>
            <a:r>
              <a:rPr lang="de-DE" sz="3200"/>
              <a:t>für Ihre Aufmerksamkeit!</a:t>
            </a:r>
            <a:endParaRPr lang="en-US" sz="200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23B0654-CF5C-4BFA-B807-7416F14A9D9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9BBAE405-9238-4745-AB75-58013C9D9462}" type="slidenum">
              <a:rPr lang="de-DE" smtClean="0"/>
              <a:t>12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6A52890-7B81-42F9-A240-0FE883FE3C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69568" y="3625065"/>
            <a:ext cx="2204864" cy="220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670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E68724-AEE1-410A-A646-EBF5BFF6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Latency Test Framework</a:t>
            </a:r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FDBFB6-BAC4-41BB-87E0-7CD02CAD6D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2</a:t>
            </a:fld>
            <a:endParaRPr lang="de-DE" dirty="0"/>
          </a:p>
        </p:txBody>
      </p:sp>
      <p:pic>
        <p:nvPicPr>
          <p:cNvPr id="6" name="Inhaltsplatzhalter 5" descr="Ein Bild, das Elektronik enthält.&#10;&#10;Automatisch generierte Beschreibung">
            <a:extLst>
              <a:ext uri="{FF2B5EF4-FFF2-40B4-BE49-F238E27FC236}">
                <a16:creationId xmlns:a16="http://schemas.microsoft.com/office/drawing/2014/main" id="{AA9ABB58-C7B4-43C4-9FE1-A6F907462AA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129" y="2339975"/>
            <a:ext cx="2972467" cy="3960813"/>
          </a:xfrm>
        </p:spPr>
      </p:pic>
    </p:spTree>
    <p:extLst>
      <p:ext uri="{BB962C8B-B14F-4D97-AF65-F5344CB8AC3E}">
        <p14:creationId xmlns:p14="http://schemas.microsoft.com/office/powerpoint/2010/main" val="3251310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E68724-AEE1-410A-A646-EBF5BFF6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Latency Test Framework</a:t>
            </a:r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FDBFB6-BAC4-41BB-87E0-7CD02CAD6D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3</a:t>
            </a:fld>
            <a:endParaRPr lang="de-DE" dirty="0"/>
          </a:p>
        </p:txBody>
      </p:sp>
      <p:pic>
        <p:nvPicPr>
          <p:cNvPr id="6" name="Inhaltsplatzhalter 5" descr="Ein Bild, das drinnen, Computer, Elektronik, Laptop enthält.&#10;&#10;Automatisch generierte Beschreibung">
            <a:extLst>
              <a:ext uri="{FF2B5EF4-FFF2-40B4-BE49-F238E27FC236}">
                <a16:creationId xmlns:a16="http://schemas.microsoft.com/office/drawing/2014/main" id="{02E6506A-8BB9-4932-B398-4C9B02F0C11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129" y="2339975"/>
            <a:ext cx="2972467" cy="3960813"/>
          </a:xfrm>
        </p:spPr>
      </p:pic>
    </p:spTree>
    <p:extLst>
      <p:ext uri="{BB962C8B-B14F-4D97-AF65-F5344CB8AC3E}">
        <p14:creationId xmlns:p14="http://schemas.microsoft.com/office/powerpoint/2010/main" val="3887799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E68724-AEE1-410A-A646-EBF5BFF6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Latency Test Framework</a:t>
            </a:r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FDBFB6-BAC4-41BB-87E0-7CD02CAD6D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4</a:t>
            </a:fld>
            <a:endParaRPr lang="de-DE" dirty="0"/>
          </a:p>
        </p:txBody>
      </p:sp>
      <p:pic>
        <p:nvPicPr>
          <p:cNvPr id="6" name="Inhaltsplatzhalter 5" descr="Ein Bild, das Boden, sitzend, Kraftrad, drinnen enthält.&#10;&#10;Automatisch generierte Beschreibung">
            <a:extLst>
              <a:ext uri="{FF2B5EF4-FFF2-40B4-BE49-F238E27FC236}">
                <a16:creationId xmlns:a16="http://schemas.microsoft.com/office/drawing/2014/main" id="{B8075730-2144-4176-B87F-FA2BA23A94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129" y="2339975"/>
            <a:ext cx="2972467" cy="3960813"/>
          </a:xfrm>
        </p:spPr>
      </p:pic>
    </p:spTree>
    <p:extLst>
      <p:ext uri="{BB962C8B-B14F-4D97-AF65-F5344CB8AC3E}">
        <p14:creationId xmlns:p14="http://schemas.microsoft.com/office/powerpoint/2010/main" val="3960979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E68724-AEE1-410A-A646-EBF5BFF6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Latency Test Framework</a:t>
            </a:r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FDBFB6-BAC4-41BB-87E0-7CD02CAD6D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5</a:t>
            </a:fld>
            <a:endParaRPr lang="de-DE" dirty="0"/>
          </a:p>
        </p:txBody>
      </p:sp>
      <p:pic>
        <p:nvPicPr>
          <p:cNvPr id="6" name="Inhaltsplatzhalter 5" descr="Ein Bild, das drinnen, Tisch, Boden enthält.&#10;&#10;Automatisch generierte Beschreibung">
            <a:extLst>
              <a:ext uri="{FF2B5EF4-FFF2-40B4-BE49-F238E27FC236}">
                <a16:creationId xmlns:a16="http://schemas.microsoft.com/office/drawing/2014/main" id="{0F679551-FAD4-4251-80F2-B4880AEE7A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129" y="2339975"/>
            <a:ext cx="2972467" cy="3960813"/>
          </a:xfrm>
        </p:spPr>
      </p:pic>
    </p:spTree>
    <p:extLst>
      <p:ext uri="{BB962C8B-B14F-4D97-AF65-F5344CB8AC3E}">
        <p14:creationId xmlns:p14="http://schemas.microsoft.com/office/powerpoint/2010/main" val="2272270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E68724-AEE1-410A-A646-EBF5BFF6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Latency Test Framework</a:t>
            </a:r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FDBFB6-BAC4-41BB-87E0-7CD02CAD6D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6</a:t>
            </a:fld>
            <a:endParaRPr lang="de-DE" dirty="0"/>
          </a:p>
        </p:txBody>
      </p:sp>
      <p:pic>
        <p:nvPicPr>
          <p:cNvPr id="6" name="Inhaltsplatzhalter 5" descr="Ein Bild, das Boden enthält.&#10;&#10;Automatisch generierte Beschreibung">
            <a:extLst>
              <a:ext uri="{FF2B5EF4-FFF2-40B4-BE49-F238E27FC236}">
                <a16:creationId xmlns:a16="http://schemas.microsoft.com/office/drawing/2014/main" id="{CA0F9107-0F10-44BC-A765-DBBC3FC1F5A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129" y="2339975"/>
            <a:ext cx="2972467" cy="3960813"/>
          </a:xfrm>
        </p:spPr>
      </p:pic>
    </p:spTree>
    <p:extLst>
      <p:ext uri="{BB962C8B-B14F-4D97-AF65-F5344CB8AC3E}">
        <p14:creationId xmlns:p14="http://schemas.microsoft.com/office/powerpoint/2010/main" val="3075917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E68724-AEE1-410A-A646-EBF5BFF6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Latency Test Framework</a:t>
            </a:r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FDBFB6-BAC4-41BB-87E0-7CD02CAD6D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7</a:t>
            </a:fld>
            <a:endParaRPr lang="de-DE" dirty="0"/>
          </a:p>
        </p:txBody>
      </p:sp>
      <p:pic>
        <p:nvPicPr>
          <p:cNvPr id="6" name="Inhaltsplatzhalter 5" descr="Ein Bild, das Boden, legend enthält.&#10;&#10;Automatisch generierte Beschreibung">
            <a:extLst>
              <a:ext uri="{FF2B5EF4-FFF2-40B4-BE49-F238E27FC236}">
                <a16:creationId xmlns:a16="http://schemas.microsoft.com/office/drawing/2014/main" id="{24A021A2-D1AD-45F0-A1FF-977219573AE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471" y="2339975"/>
            <a:ext cx="5277783" cy="3960813"/>
          </a:xfrm>
        </p:spPr>
      </p:pic>
    </p:spTree>
    <p:extLst>
      <p:ext uri="{BB962C8B-B14F-4D97-AF65-F5344CB8AC3E}">
        <p14:creationId xmlns:p14="http://schemas.microsoft.com/office/powerpoint/2010/main" val="3139764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E68724-AEE1-410A-A646-EBF5BFF6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Latency Test Framework</a:t>
            </a:r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FDBFB6-BAC4-41BB-87E0-7CD02CAD6D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8</a:t>
            </a:fld>
            <a:endParaRPr lang="de-DE" dirty="0"/>
          </a:p>
        </p:txBody>
      </p:sp>
      <p:pic>
        <p:nvPicPr>
          <p:cNvPr id="8" name="Inhaltsplatzhalter 7" descr="Ein Bild, das Computer, Tastatur, drinnen, Tisch enthält.&#10;&#10;Automatisch generierte Beschreibung">
            <a:extLst>
              <a:ext uri="{FF2B5EF4-FFF2-40B4-BE49-F238E27FC236}">
                <a16:creationId xmlns:a16="http://schemas.microsoft.com/office/drawing/2014/main" id="{2B52E787-676A-4F05-A4AF-EDF78F7B1F4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129" y="2339975"/>
            <a:ext cx="2972467" cy="3960813"/>
          </a:xfrm>
        </p:spPr>
      </p:pic>
    </p:spTree>
    <p:extLst>
      <p:ext uri="{BB962C8B-B14F-4D97-AF65-F5344CB8AC3E}">
        <p14:creationId xmlns:p14="http://schemas.microsoft.com/office/powerpoint/2010/main" val="3960380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E68724-AEE1-410A-A646-EBF5BFF6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Latency Test Framework</a:t>
            </a:r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FDBFB6-BAC4-41BB-87E0-7CD02CAD6D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9</a:t>
            </a:fld>
            <a:endParaRPr lang="de-DE" dirty="0"/>
          </a:p>
        </p:txBody>
      </p:sp>
      <p:pic>
        <p:nvPicPr>
          <p:cNvPr id="6" name="Inhaltsplatzhalter 5" descr="Ein Bild, das Tastatur, Computer, drinnen, Elektronik enthält.&#10;&#10;Automatisch generierte Beschreibung">
            <a:extLst>
              <a:ext uri="{FF2B5EF4-FFF2-40B4-BE49-F238E27FC236}">
                <a16:creationId xmlns:a16="http://schemas.microsoft.com/office/drawing/2014/main" id="{CB2AA74B-2A1E-4174-9B7A-2D93FE2B03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129" y="2339975"/>
            <a:ext cx="2972467" cy="3960813"/>
          </a:xfrm>
        </p:spPr>
      </p:pic>
    </p:spTree>
    <p:extLst>
      <p:ext uri="{BB962C8B-B14F-4D97-AF65-F5344CB8AC3E}">
        <p14:creationId xmlns:p14="http://schemas.microsoft.com/office/powerpoint/2010/main" val="2111250581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Bildschirmpräsentation (4:3)</PresentationFormat>
  <Paragraphs>30</Paragraphs>
  <Slides>12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Verdana</vt:lpstr>
      <vt:lpstr>Larissa-Design</vt:lpstr>
      <vt:lpstr>PowerPoint-Präsentation</vt:lpstr>
      <vt:lpstr>Latency Test Framework</vt:lpstr>
      <vt:lpstr>Latency Test Framework</vt:lpstr>
      <vt:lpstr>Latency Test Framework</vt:lpstr>
      <vt:lpstr>Latency Test Framework</vt:lpstr>
      <vt:lpstr>Latency Test Framework</vt:lpstr>
      <vt:lpstr>Latency Test Framework</vt:lpstr>
      <vt:lpstr>Latency Test Framework</vt:lpstr>
      <vt:lpstr>Latency Test Framework</vt:lpstr>
      <vt:lpstr>Latency Test Framework</vt:lpstr>
      <vt:lpstr>Next Steps</vt:lpstr>
      <vt:lpstr>Vielen Dank  für Ihre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Jakob</dc:creator>
  <cp:lastModifiedBy>Jonathan Sasse</cp:lastModifiedBy>
  <cp:revision>227</cp:revision>
  <dcterms:modified xsi:type="dcterms:W3CDTF">2019-06-04T12:54:28Z</dcterms:modified>
</cp:coreProperties>
</file>