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C004B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 varScale="1">
        <p:scale>
          <a:sx n="98" d="100"/>
          <a:sy n="98" d="100"/>
        </p:scale>
        <p:origin x="15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01.05.2019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01.05.2019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152465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Halbhuber, Jonathan Sasse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Fehle, Sasse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700808"/>
            <a:ext cx="5892646" cy="500066"/>
          </a:xfrm>
        </p:spPr>
        <p:txBody>
          <a:bodyPr/>
          <a:lstStyle/>
          <a:p>
            <a:r>
              <a:rPr lang="de-DE" dirty="0"/>
              <a:t>Parameterize the Generation of Realistic Faces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233C8-DAD8-443D-BB27-A05E98F2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CBE423-4A1D-4087-9086-57A632B1DC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Setting the larger context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9A24B8-C35B-4F70-8D4D-FCB6F9A59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24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233C8-DAD8-443D-BB27-A05E98F2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CBE423-4A1D-4087-9086-57A632B1DC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Describe what we learn from previous work you put into the wiki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9A24B8-C35B-4F70-8D4D-FCB6F9A59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447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233C8-DAD8-443D-BB27-A05E98F2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CBE423-4A1D-4087-9086-57A632B1DC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What </a:t>
            </a:r>
            <a:r>
              <a:rPr lang="en-US" dirty="0"/>
              <a:t>is the question you want to investigate?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9A24B8-C35B-4F70-8D4D-FCB6F9A59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372449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</Words>
  <Application>Microsoft Office PowerPoint</Application>
  <PresentationFormat>On-screen Show (4:3)</PresentationFormat>
  <Paragraphs>11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Verdana</vt:lpstr>
      <vt:lpstr>Larissa-Design</vt:lpstr>
      <vt:lpstr>PowerPoint Presentation</vt:lpstr>
      <vt:lpstr>Background</vt:lpstr>
      <vt:lpstr>Previous work</vt:lpstr>
      <vt:lpstr>Research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Jonathan Sasse</cp:lastModifiedBy>
  <cp:revision>194</cp:revision>
  <dcterms:modified xsi:type="dcterms:W3CDTF">2019-05-01T11:39:20Z</dcterms:modified>
</cp:coreProperties>
</file>