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40A5D0B-1603-43F9-9E54-D260B8E47FF9}">
          <p14:sldIdLst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DF" initials="A" lastIdx="1" clrIdx="0">
    <p:extLst>
      <p:ext uri="{19B8F6BF-5375-455C-9EA6-DF929625EA0E}">
        <p15:presenceInfo xmlns:p15="http://schemas.microsoft.com/office/powerpoint/2012/main" userId="ASD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9C004B"/>
    <a:srgbClr val="BF002A"/>
    <a:srgbClr val="EC6200"/>
    <a:srgbClr val="ECBC00"/>
    <a:srgbClr val="AEA700"/>
    <a:srgbClr val="CDD30F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33" autoAdjust="0"/>
  </p:normalViewPr>
  <p:slideViewPr>
    <p:cSldViewPr>
      <p:cViewPr varScale="1">
        <p:scale>
          <a:sx n="148" d="100"/>
          <a:sy n="148" d="100"/>
        </p:scale>
        <p:origin x="18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30.04.2019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30.04.2019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59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13" y="1924687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3200" b="1" i="1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3D Modellierung der </a:t>
            </a:r>
            <a:r>
              <a:rPr lang="de-DE" dirty="0" err="1"/>
              <a:t>Bavariathek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152465"/>
            <a:ext cx="6072187" cy="17851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b="1" dirty="0">
                <a:latin typeface="Verdana" pitchFamily="34" charset="0"/>
              </a:rPr>
              <a:t>Jakob Fehle, David Halbhuber, Jonathan Sasse</a:t>
            </a:r>
            <a:br>
              <a:rPr lang="de-DE" dirty="0">
                <a:latin typeface="Verdana" pitchFamily="34" charset="0"/>
              </a:rPr>
            </a:br>
            <a:r>
              <a:rPr lang="de-DE" dirty="0">
                <a:latin typeface="Verdana" pitchFamily="34" charset="0"/>
              </a:rPr>
              <a:t>Lehrstuhl Medieninformatik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CE8AF92-DD3A-4C2F-92EC-C14695FBB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dirty="0">
                <a:latin typeface="Verdana" pitchFamily="34" charset="0"/>
              </a:rPr>
              <a:t>Halbhuber, Fehle, Sasse</a:t>
            </a:r>
            <a:br>
              <a:rPr lang="de-DE" b="0" dirty="0">
                <a:latin typeface="Verdana" pitchFamily="34" charset="0"/>
              </a:rPr>
            </a:br>
            <a:r>
              <a:rPr lang="de-DE" b="0" dirty="0">
                <a:latin typeface="Verdana" pitchFamily="34" charset="0"/>
              </a:rPr>
              <a:t>Lehrstuhl Medieninformatik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KULTURWISSENSCHAFTEN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F99288B-88F2-48FE-8A8C-5FF3B7E35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668864D-1257-41C8-9ABD-78DA7F3C8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9832" y="1700808"/>
            <a:ext cx="5892646" cy="500066"/>
          </a:xfrm>
        </p:spPr>
        <p:txBody>
          <a:bodyPr/>
          <a:lstStyle/>
          <a:p>
            <a:r>
              <a:rPr lang="de-DE" dirty="0" err="1"/>
              <a:t>Optimizing</a:t>
            </a:r>
            <a:r>
              <a:rPr lang="de-DE" dirty="0"/>
              <a:t> </a:t>
            </a:r>
            <a:r>
              <a:rPr lang="de-DE" dirty="0" err="1"/>
              <a:t>mouse</a:t>
            </a:r>
            <a:r>
              <a:rPr lang="de-DE" dirty="0"/>
              <a:t> </a:t>
            </a:r>
            <a:r>
              <a:rPr lang="de-DE" dirty="0" err="1"/>
              <a:t>transfer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reinforcement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529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233C8-DAD8-443D-BB27-A05E98F2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CBE423-4A1D-4087-9086-57A632B1DC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9A24B8-C35B-4F70-8D4D-FCB6F9A59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824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233C8-DAD8-443D-BB27-A05E98F2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CBE423-4A1D-4087-9086-57A632B1DC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9A24B8-C35B-4F70-8D4D-FCB6F9A59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447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233C8-DAD8-443D-BB27-A05E98F2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</a:t>
            </a:r>
            <a:r>
              <a:rPr lang="de-DE" dirty="0" err="1"/>
              <a:t>question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CBE423-4A1D-4087-9086-57A632B1DC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9A24B8-C35B-4F70-8D4D-FCB6F9A59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372449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Bildschirmpräsentation (4:3)</PresentationFormat>
  <Paragraphs>8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Verdana</vt:lpstr>
      <vt:lpstr>Larissa-Design</vt:lpstr>
      <vt:lpstr>PowerPoint-Präsentation</vt:lpstr>
      <vt:lpstr>Background</vt:lpstr>
      <vt:lpstr>Previous work</vt:lpstr>
      <vt:lpstr>Research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Jakob</dc:creator>
  <cp:lastModifiedBy>david.halbhuber@outlook.de</cp:lastModifiedBy>
  <cp:revision>192</cp:revision>
  <dcterms:modified xsi:type="dcterms:W3CDTF">2019-04-30T22:34:49Z</dcterms:modified>
</cp:coreProperties>
</file>