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78" r:id="rId3"/>
    <p:sldId id="279" r:id="rId4"/>
    <p:sldId id="277" r:id="rId5"/>
    <p:sldId id="27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78"/>
            <p14:sldId id="279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2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11</cx:pt>
          <cx:pt idx="1">13</cx:pt>
          <cx:pt idx="2">14</cx:pt>
          <cx:pt idx="3">12</cx:pt>
          <cx:pt idx="4">15</cx:pt>
          <cx:pt idx="5">17</cx:pt>
          <cx:pt idx="6">21</cx:pt>
          <cx:pt idx="7">18</cx:pt>
          <cx:pt idx="8">17</cx:pt>
          <cx:pt idx="9">16</cx:pt>
          <cx:pt idx="10">15</cx:pt>
          <cx:pt idx="11">14</cx:pt>
          <cx:pt idx="12">17</cx:pt>
          <cx:pt idx="13">18</cx:pt>
          <cx:pt idx="14">21</cx:pt>
          <cx:pt idx="15">22</cx:pt>
          <cx:pt idx="16">25</cx:pt>
          <cx:pt idx="17">23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1862" b="0" i="0" u="none" strike="noStrike" baseline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Latency Measurement Results</a:t>
            </a:r>
          </a:p>
        </cx:rich>
      </cx:tx>
    </cx:title>
    <cx:plotArea>
      <cx:plotAreaRegion>
        <cx:series layoutId="clusteredColumn" uniqueId="{DF9CC5CA-1566-4F7D-9C67-C751AF3D59A2}">
          <cx:tx>
            <cx:txData>
              <cx:f>Tabelle1!$A$1</cx:f>
              <cx:v>Datenreihe1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E82B4C-CA1B-4A04-974B-CFE33970A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21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FB82D0BE-F210-4DBF-A07B-AD0336D6F63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68631957"/>
                  </p:ext>
                </p:extLst>
              </p:nvPr>
            </p:nvGraphicFramePr>
            <p:xfrm>
              <a:off x="1331913" y="2339975"/>
              <a:ext cx="7200900" cy="39608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Inhaltsplatzhalter 6">
                <a:extLst>
                  <a:ext uri="{FF2B5EF4-FFF2-40B4-BE49-F238E27FC236}">
                    <a16:creationId xmlns:a16="http://schemas.microsoft.com/office/drawing/2014/main" id="{FB82D0BE-F210-4DBF-A07B-AD0336D6F6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913" y="2339975"/>
                <a:ext cx="7200900" cy="396081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76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Motion </a:t>
            </a:r>
            <a:r>
              <a:rPr lang="de-DE" dirty="0"/>
              <a:t>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16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Larissa-Design</vt:lpstr>
      <vt:lpstr>PowerPoint-Präsentation</vt:lpstr>
      <vt:lpstr>Latency Test Framework</vt:lpstr>
      <vt:lpstr>Latency Test Framework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224</cp:revision>
  <dcterms:modified xsi:type="dcterms:W3CDTF">2019-06-04T12:31:16Z</dcterms:modified>
</cp:coreProperties>
</file>