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9"/>
            <p14:sldId id="260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Project Plan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Gantt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SCRUM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Weekly meetings/sprints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10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3D4DFA-BBE5-4535-9CF7-B8D8CDA869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6149" y="2339975"/>
            <a:ext cx="5672427" cy="39608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97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7977617-E37E-4B54-84F5-B07CD9566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2450" y="2434431"/>
            <a:ext cx="6219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FA644F3-7943-43DC-A9D5-67FDF5D69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5909" y="2339975"/>
            <a:ext cx="5792907" cy="39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7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A909EB0-BAA5-4C09-8C4A-04359BFD1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1913" y="2906008"/>
            <a:ext cx="7200900" cy="28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983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Larissa-Design</vt:lpstr>
      <vt:lpstr>Project Plan</vt:lpstr>
      <vt:lpstr>SCRUM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204</cp:revision>
  <dcterms:modified xsi:type="dcterms:W3CDTF">2019-05-07T13:59:48Z</dcterms:modified>
</cp:coreProperties>
</file>