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6" r:id="rId3"/>
    <p:sldId id="287" r:id="rId4"/>
    <p:sldId id="289" r:id="rId5"/>
    <p:sldId id="277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7"/>
            <p14:sldId id="289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Content Placeholder 7" descr="A picture containing ground, road, floor, object&#10;&#10;Description automatically generated">
            <a:extLst>
              <a:ext uri="{FF2B5EF4-FFF2-40B4-BE49-F238E27FC236}">
                <a16:creationId xmlns:a16="http://schemas.microsoft.com/office/drawing/2014/main" id="{26FFD2EB-FC98-41DE-946C-C10258EEA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1" y="2339975"/>
            <a:ext cx="5281084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Content Placeholder 5" descr="A picture containing ground, floor&#10;&#10;Description automatically generated">
            <a:extLst>
              <a:ext uri="{FF2B5EF4-FFF2-40B4-BE49-F238E27FC236}">
                <a16:creationId xmlns:a16="http://schemas.microsoft.com/office/drawing/2014/main" id="{C2A9BEA9-D604-43BA-A64F-3662AA8EE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1" y="2339975"/>
            <a:ext cx="5281084" cy="3960813"/>
          </a:xfrm>
        </p:spPr>
      </p:pic>
    </p:spTree>
    <p:extLst>
      <p:ext uri="{BB962C8B-B14F-4D97-AF65-F5344CB8AC3E}">
        <p14:creationId xmlns:p14="http://schemas.microsoft.com/office/powerpoint/2010/main" val="4204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Latency Test Framework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14F3DB-293F-4202-BD62-F5F6B5D833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38" y="2400300"/>
            <a:ext cx="4535049" cy="3840162"/>
          </a:xfrm>
        </p:spPr>
      </p:pic>
    </p:spTree>
    <p:extLst>
      <p:ext uri="{BB962C8B-B14F-4D97-AF65-F5344CB8AC3E}">
        <p14:creationId xmlns:p14="http://schemas.microsoft.com/office/powerpoint/2010/main" val="25163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On-screen Show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 Presentation</vt:lpstr>
      <vt:lpstr>Latency Test Framework</vt:lpstr>
      <vt:lpstr>Latency Test Framework</vt:lpstr>
      <vt:lpstr>Latency Test Framework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234</cp:revision>
  <dcterms:modified xsi:type="dcterms:W3CDTF">2019-06-12T21:24:11Z</dcterms:modified>
</cp:coreProperties>
</file>