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86" r:id="rId3"/>
    <p:sldId id="288" r:id="rId4"/>
    <p:sldId id="282" r:id="rId5"/>
    <p:sldId id="283" r:id="rId6"/>
    <p:sldId id="281" r:id="rId7"/>
    <p:sldId id="287" r:id="rId8"/>
    <p:sldId id="280" r:id="rId9"/>
    <p:sldId id="285" r:id="rId10"/>
    <p:sldId id="289" r:id="rId11"/>
    <p:sldId id="290" r:id="rId12"/>
    <p:sldId id="291" r:id="rId13"/>
    <p:sldId id="277" r:id="rId14"/>
    <p:sldId id="273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86"/>
            <p14:sldId id="288"/>
            <p14:sldId id="282"/>
            <p14:sldId id="283"/>
            <p14:sldId id="281"/>
            <p14:sldId id="287"/>
            <p14:sldId id="280"/>
            <p14:sldId id="285"/>
            <p14:sldId id="289"/>
            <p14:sldId id="290"/>
            <p14:sldId id="291"/>
            <p14:sldId id="277"/>
          </p14:sldIdLst>
        </p14:section>
        <p14:section name="Standardabschnitt" id="{792A8748-0787-4485-96F9-953F837C116F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7D1"/>
    <a:srgbClr val="7F7F7F"/>
    <a:srgbClr val="9C004B"/>
    <a:srgbClr val="BF002A"/>
    <a:srgbClr val="EC6200"/>
    <a:srgbClr val="ECBC00"/>
    <a:srgbClr val="AEA700"/>
    <a:srgbClr val="CDD30F"/>
    <a:srgbClr val="0087B2"/>
    <a:srgbClr val="3D4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1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05.06.2019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05.06.2019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30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miley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556792"/>
            <a:ext cx="5892646" cy="500066"/>
          </a:xfrm>
        </p:spPr>
        <p:txBody>
          <a:bodyPr/>
          <a:lstStyle/>
          <a:p>
            <a:r>
              <a:rPr lang="de-DE" dirty="0"/>
              <a:t>Using Artificial Neural Networks to Predict Avatar Movement in VR</a:t>
            </a:r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10</a:t>
            </a:fld>
            <a:endParaRPr lang="de-DE" dirty="0"/>
          </a:p>
        </p:txBody>
      </p:sp>
      <p:pic>
        <p:nvPicPr>
          <p:cNvPr id="8" name="Inhaltsplatzhalter 7" descr="Ein Bild, das drinnen, Person enthält.&#10;&#10;Automatisch generierte Beschreibung">
            <a:extLst>
              <a:ext uri="{FF2B5EF4-FFF2-40B4-BE49-F238E27FC236}">
                <a16:creationId xmlns:a16="http://schemas.microsoft.com/office/drawing/2014/main" id="{DB77F5C4-30FC-4BC4-8615-C607496649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71" y="2339975"/>
            <a:ext cx="5277783" cy="3960813"/>
          </a:xfrm>
        </p:spPr>
      </p:pic>
    </p:spTree>
    <p:extLst>
      <p:ext uri="{BB962C8B-B14F-4D97-AF65-F5344CB8AC3E}">
        <p14:creationId xmlns:p14="http://schemas.microsoft.com/office/powerpoint/2010/main" val="45948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11</a:t>
            </a:fld>
            <a:endParaRPr lang="de-DE" dirty="0"/>
          </a:p>
        </p:txBody>
      </p:sp>
      <p:pic>
        <p:nvPicPr>
          <p:cNvPr id="8" name="Inhaltsplatzhalter 7" descr="Ein Bild, das klein, Kind, Boden enthält.&#10;&#10;Automatisch generierte Beschreibung">
            <a:extLst>
              <a:ext uri="{FF2B5EF4-FFF2-40B4-BE49-F238E27FC236}">
                <a16:creationId xmlns:a16="http://schemas.microsoft.com/office/drawing/2014/main" id="{3B0EE6D7-CCFE-431B-B4AD-61D96247EC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169596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12</a:t>
            </a:fld>
            <a:endParaRPr lang="de-DE" dirty="0"/>
          </a:p>
        </p:txBody>
      </p:sp>
      <p:pic>
        <p:nvPicPr>
          <p:cNvPr id="6" name="Inhaltsplatzhalter 5" descr="Ein Bild, das Person, Boden, drinnen, sitzend enthält.&#10;&#10;Automatisch generierte Beschreibung">
            <a:extLst>
              <a:ext uri="{FF2B5EF4-FFF2-40B4-BE49-F238E27FC236}">
                <a16:creationId xmlns:a16="http://schemas.microsoft.com/office/drawing/2014/main" id="{0E9939CC-FF14-42CF-88A0-6B2D71E5E5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8380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Steps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13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1ACB9-754C-4256-8915-87AB78FCE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Motion </a:t>
            </a:r>
            <a:r>
              <a:rPr lang="de-DE" dirty="0"/>
              <a:t>data acquisition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Gathering test data for NN training</a:t>
            </a:r>
          </a:p>
        </p:txBody>
      </p:sp>
    </p:spTree>
    <p:extLst>
      <p:ext uri="{BB962C8B-B14F-4D97-AF65-F5344CB8AC3E}">
        <p14:creationId xmlns:p14="http://schemas.microsoft.com/office/powerpoint/2010/main" val="334107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9E25F73-BBB9-4273-9D61-52E3853D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716" y="2155040"/>
            <a:ext cx="7198568" cy="1470025"/>
          </a:xfrm>
        </p:spPr>
        <p:txBody>
          <a:bodyPr/>
          <a:lstStyle/>
          <a:p>
            <a:pPr algn="ctr"/>
            <a:r>
              <a:rPr lang="de-DE" sz="3200"/>
              <a:t>Vielen Dank </a:t>
            </a:r>
            <a:br>
              <a:rPr lang="de-DE" sz="3200"/>
            </a:br>
            <a:r>
              <a:rPr lang="de-DE" sz="3200"/>
              <a:t>für Ihre Aufmerksamkeit!</a:t>
            </a:r>
            <a:endParaRPr lang="en-US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B0654-CF5C-4BFA-B807-7416F14A9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BBAE405-9238-4745-AB75-58013C9D9462}" type="slidenum">
              <a:rPr lang="de-DE" smtClean="0"/>
              <a:t>14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A52890-7B81-42F9-A240-0FE883FE3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9568" y="3625065"/>
            <a:ext cx="220486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pic>
        <p:nvPicPr>
          <p:cNvPr id="6" name="Inhaltsplatzhalter 5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AA9ABB58-C7B4-43C4-9FE1-A6F907462A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25131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  <p:pic>
        <p:nvPicPr>
          <p:cNvPr id="6" name="Inhaltsplatzhalter 5" descr="Ein Bild, das drinnen, Computer, Elektronik, Laptop enthält.&#10;&#10;Automatisch generierte Beschreibung">
            <a:extLst>
              <a:ext uri="{FF2B5EF4-FFF2-40B4-BE49-F238E27FC236}">
                <a16:creationId xmlns:a16="http://schemas.microsoft.com/office/drawing/2014/main" id="{02E6506A-8BB9-4932-B398-4C9B02F0C1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88779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pic>
        <p:nvPicPr>
          <p:cNvPr id="6" name="Inhaltsplatzhalter 5" descr="Ein Bild, das Boden, sitzend, Kraftrad, drinnen enthält.&#10;&#10;Automatisch generierte Beschreibung">
            <a:extLst>
              <a:ext uri="{FF2B5EF4-FFF2-40B4-BE49-F238E27FC236}">
                <a16:creationId xmlns:a16="http://schemas.microsoft.com/office/drawing/2014/main" id="{B8075730-2144-4176-B87F-FA2BA23A94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96097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pic>
        <p:nvPicPr>
          <p:cNvPr id="6" name="Inhaltsplatzhalter 5" descr="Ein Bild, das drinnen, Tisch, Boden enthält.&#10;&#10;Automatisch generierte Beschreibung">
            <a:extLst>
              <a:ext uri="{FF2B5EF4-FFF2-40B4-BE49-F238E27FC236}">
                <a16:creationId xmlns:a16="http://schemas.microsoft.com/office/drawing/2014/main" id="{0F679551-FAD4-4251-80F2-B4880AEE7A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227227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pic>
        <p:nvPicPr>
          <p:cNvPr id="6" name="Inhaltsplatzhalter 5" descr="Ein Bild, das Boden enthält.&#10;&#10;Automatisch generierte Beschreibung">
            <a:extLst>
              <a:ext uri="{FF2B5EF4-FFF2-40B4-BE49-F238E27FC236}">
                <a16:creationId xmlns:a16="http://schemas.microsoft.com/office/drawing/2014/main" id="{CA0F9107-0F10-44BC-A765-DBBC3FC1F5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07591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7</a:t>
            </a:fld>
            <a:endParaRPr lang="de-DE" dirty="0"/>
          </a:p>
        </p:txBody>
      </p:sp>
      <p:pic>
        <p:nvPicPr>
          <p:cNvPr id="6" name="Inhaltsplatzhalter 5" descr="Ein Bild, das Boden, legend enthält.&#10;&#10;Automatisch generierte Beschreibung">
            <a:extLst>
              <a:ext uri="{FF2B5EF4-FFF2-40B4-BE49-F238E27FC236}">
                <a16:creationId xmlns:a16="http://schemas.microsoft.com/office/drawing/2014/main" id="{24A021A2-D1AD-45F0-A1FF-977219573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71" y="2339975"/>
            <a:ext cx="5277783" cy="3960813"/>
          </a:xfrm>
        </p:spPr>
      </p:pic>
    </p:spTree>
    <p:extLst>
      <p:ext uri="{BB962C8B-B14F-4D97-AF65-F5344CB8AC3E}">
        <p14:creationId xmlns:p14="http://schemas.microsoft.com/office/powerpoint/2010/main" val="313976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8</a:t>
            </a:fld>
            <a:endParaRPr lang="de-DE" dirty="0"/>
          </a:p>
        </p:txBody>
      </p:sp>
      <p:pic>
        <p:nvPicPr>
          <p:cNvPr id="8" name="Inhaltsplatzhalter 7" descr="Ein Bild, das Computer, Tastatur, drinnen, Tisch enthält.&#10;&#10;Automatisch generierte Beschreibung">
            <a:extLst>
              <a:ext uri="{FF2B5EF4-FFF2-40B4-BE49-F238E27FC236}">
                <a16:creationId xmlns:a16="http://schemas.microsoft.com/office/drawing/2014/main" id="{2B52E787-676A-4F05-A4AF-EDF78F7B1F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396038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68724-AEE1-410A-A646-EBF5BFF6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DBFB6-BAC4-41BB-87E0-7CD02CAD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9</a:t>
            </a:fld>
            <a:endParaRPr lang="de-DE" dirty="0"/>
          </a:p>
        </p:txBody>
      </p:sp>
      <p:pic>
        <p:nvPicPr>
          <p:cNvPr id="6" name="Inhaltsplatzhalter 5" descr="Ein Bild, das Tastatur, Computer, drinnen, Elektronik enthält.&#10;&#10;Automatisch generierte Beschreibung">
            <a:extLst>
              <a:ext uri="{FF2B5EF4-FFF2-40B4-BE49-F238E27FC236}">
                <a16:creationId xmlns:a16="http://schemas.microsoft.com/office/drawing/2014/main" id="{CB2AA74B-2A1E-4174-9B7A-2D93FE2B03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29" y="2339975"/>
            <a:ext cx="2972467" cy="3960813"/>
          </a:xfrm>
        </p:spPr>
      </p:pic>
    </p:spTree>
    <p:extLst>
      <p:ext uri="{BB962C8B-B14F-4D97-AF65-F5344CB8AC3E}">
        <p14:creationId xmlns:p14="http://schemas.microsoft.com/office/powerpoint/2010/main" val="211125058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Bildschirmpräsentation (4:3)</PresentationFormat>
  <Paragraphs>33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Larissa-Design</vt:lpstr>
      <vt:lpstr>PowerPoint-Präsentation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Latency Test Framework</vt:lpstr>
      <vt:lpstr>Next Steps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Jonathan Sasse</cp:lastModifiedBy>
  <cp:revision>231</cp:revision>
  <dcterms:modified xsi:type="dcterms:W3CDTF">2019-06-05T20:45:00Z</dcterms:modified>
</cp:coreProperties>
</file>