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reinforcement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Real-Time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avatar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VR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 </a:t>
            </a:r>
            <a:r>
              <a:rPr lang="de-DE" dirty="0" err="1"/>
              <a:t>perfomance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Tackle </a:t>
            </a:r>
            <a:r>
              <a:rPr lang="de-DE" dirty="0" err="1"/>
              <a:t>latency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virtual </a:t>
            </a:r>
            <a:r>
              <a:rPr lang="de-DE" dirty="0" err="1"/>
              <a:t>Avater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[1]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dirty="0"/>
              <a:t>[1] </a:t>
            </a:r>
            <a:r>
              <a:rPr lang="de-DE" sz="1100" dirty="0" err="1"/>
              <a:t>Huy</a:t>
            </a:r>
            <a:r>
              <a:rPr lang="de-DE" sz="1100" dirty="0"/>
              <a:t> </a:t>
            </a:r>
            <a:r>
              <a:rPr lang="de-DE" sz="1100" dirty="0" err="1"/>
              <a:t>Viet</a:t>
            </a:r>
            <a:r>
              <a:rPr lang="de-DE" sz="1100" dirty="0"/>
              <a:t> Le, Valentin Schwind, Philipp Göttlich, and Niels Henze. 2017. </a:t>
            </a:r>
            <a:r>
              <a:rPr lang="de-DE" sz="1100" dirty="0" err="1"/>
              <a:t>PredicTouch</a:t>
            </a:r>
            <a:r>
              <a:rPr lang="de-DE" sz="1100" dirty="0"/>
              <a:t>: A System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Reduce</a:t>
            </a:r>
            <a:r>
              <a:rPr lang="de-DE" sz="1100" dirty="0"/>
              <a:t> Touchscreen </a:t>
            </a: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Neural</a:t>
            </a:r>
            <a:r>
              <a:rPr lang="de-DE" sz="1100" dirty="0"/>
              <a:t> Networks and Inertial Measurement Units. In Proceedings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2017 ACM International Conference on Interactive </a:t>
            </a:r>
            <a:r>
              <a:rPr lang="de-DE" sz="1100" dirty="0" err="1"/>
              <a:t>Surfaces</a:t>
            </a:r>
            <a:r>
              <a:rPr lang="de-DE" sz="1100" dirty="0"/>
              <a:t> and Spaces (ISS '17). ACM, New York, NY, USA, 230-239. DOI: https://doi.org/10.1145/3132272.3134138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Enviroment</a:t>
            </a:r>
            <a:endParaRPr lang="de-DE" dirty="0"/>
          </a:p>
        </p:txBody>
      </p:sp>
      <p:pic>
        <p:nvPicPr>
          <p:cNvPr id="6" name="Inhaltsplatzhalter 5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AA42878D-F6B3-48E4-9B56-543F170E7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7200900" cy="23687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84492F-6C40-4DBD-B7D7-52EE5EE3BC96}"/>
              </a:ext>
            </a:extLst>
          </p:cNvPr>
          <p:cNvSpPr txBox="1"/>
          <p:nvPr/>
        </p:nvSpPr>
        <p:spPr>
          <a:xfrm>
            <a:off x="2843858" y="4933621"/>
            <a:ext cx="3744416" cy="36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40261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Grafik 10" descr="Ein Bild, das dunkel, erleuchtet, drinnen enthält.&#10;&#10;Automatisch generierte Beschreibung">
            <a:extLst>
              <a:ext uri="{FF2B5EF4-FFF2-40B4-BE49-F238E27FC236}">
                <a16:creationId xmlns:a16="http://schemas.microsoft.com/office/drawing/2014/main" id="{F4E6532C-DFCA-44F7-85B8-5A6B9AB1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2381250" cy="8667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B7C9EF0-81E2-45E7-876B-A8B62A03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7065"/>
            <a:ext cx="3667125" cy="1714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B676917-931B-4401-B92D-585E96AAD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4118757"/>
            <a:ext cx="1554145" cy="16621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62F4A7-4646-4C9C-8E20-3B3A50135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04" y="4230518"/>
            <a:ext cx="1823083" cy="182308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CEDA7C9-392B-425E-9884-E3FF60EE3575}"/>
              </a:ext>
            </a:extLst>
          </p:cNvPr>
          <p:cNvSpPr txBox="1"/>
          <p:nvPr/>
        </p:nvSpPr>
        <p:spPr>
          <a:xfrm>
            <a:off x="4981786" y="3647703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https://optitrack.com/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7AA0F-80F5-4680-A802-A2A0F255DD93}"/>
              </a:ext>
            </a:extLst>
          </p:cNvPr>
          <p:cNvSpPr txBox="1"/>
          <p:nvPr/>
        </p:nvSpPr>
        <p:spPr>
          <a:xfrm>
            <a:off x="4981786" y="5791991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https://python.org/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E2DBE4-1740-4EB1-95E9-7959A24B1BA9}"/>
              </a:ext>
            </a:extLst>
          </p:cNvPr>
          <p:cNvSpPr txBox="1"/>
          <p:nvPr/>
        </p:nvSpPr>
        <p:spPr>
          <a:xfrm>
            <a:off x="777863" y="5780915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https://tensorflow.org/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BBCDBD3-46CB-4ADF-9A72-461A9E4BCC8E}"/>
              </a:ext>
            </a:extLst>
          </p:cNvPr>
          <p:cNvSpPr txBox="1"/>
          <p:nvPr/>
        </p:nvSpPr>
        <p:spPr>
          <a:xfrm>
            <a:off x="1048891" y="3647146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https://unity.com/</a:t>
            </a:r>
          </a:p>
        </p:txBody>
      </p:sp>
    </p:spTree>
    <p:extLst>
      <p:ext uri="{BB962C8B-B14F-4D97-AF65-F5344CB8AC3E}">
        <p14:creationId xmlns:p14="http://schemas.microsoft.com/office/powerpoint/2010/main" val="14195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81FA6-0159-4861-A79C-B63FE09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C81246-6E36-4978-B38A-7DF811FD3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A13A843-B128-4749-A97D-CA6EEC307DA0}"/>
              </a:ext>
            </a:extLst>
          </p:cNvPr>
          <p:cNvSpPr/>
          <p:nvPr/>
        </p:nvSpPr>
        <p:spPr>
          <a:xfrm>
            <a:off x="467544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03C16C-7E18-458F-9615-9EAD70D48F7F}"/>
              </a:ext>
            </a:extLst>
          </p:cNvPr>
          <p:cNvSpPr/>
          <p:nvPr/>
        </p:nvSpPr>
        <p:spPr>
          <a:xfrm>
            <a:off x="3059832" y="256490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87EDA6-5A8E-4B1E-B98B-BD562FC7329A}"/>
              </a:ext>
            </a:extLst>
          </p:cNvPr>
          <p:cNvSpPr/>
          <p:nvPr/>
        </p:nvSpPr>
        <p:spPr>
          <a:xfrm>
            <a:off x="5652120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46409A-703F-4FC3-9813-444D170B8F03}"/>
              </a:ext>
            </a:extLst>
          </p:cNvPr>
          <p:cNvSpPr/>
          <p:nvPr/>
        </p:nvSpPr>
        <p:spPr>
          <a:xfrm>
            <a:off x="3059832" y="357542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325F899-EC86-4FB7-89F4-B70680F026A3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3959932" y="-27384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99B175-02E9-4C2B-9B75-12779E4E56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67744" y="28169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24C16B-FA65-4901-8C8E-0635A4C34B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59932" y="3068960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44A7997-4F4C-4786-AB92-E3EA9E59EC5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860032" y="3068960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D94B4BF-4515-4E60-8614-646C0985A65B}"/>
              </a:ext>
            </a:extLst>
          </p:cNvPr>
          <p:cNvSpPr txBox="1"/>
          <p:nvPr/>
        </p:nvSpPr>
        <p:spPr>
          <a:xfrm>
            <a:off x="683568" y="4827819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boils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/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prediciting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306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Larissa-Design</vt:lpstr>
      <vt:lpstr>PowerPoint-Präsentation</vt:lpstr>
      <vt:lpstr>Being faster than in Real-Time</vt:lpstr>
      <vt:lpstr>Enviroment</vt:lpstr>
      <vt:lpstr>Enviroment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 Halbhuber</cp:lastModifiedBy>
  <cp:revision>201</cp:revision>
  <dcterms:modified xsi:type="dcterms:W3CDTF">2019-05-07T12:55:03Z</dcterms:modified>
</cp:coreProperties>
</file>