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  <p14:section name="Standardabschnitt" id="{792A8748-0787-4485-96F9-953F837C116F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Für Projektplan Meilensteine festgelegt/datiert -&gt; Gantt-Diagramm</a:t>
            </a:r>
          </a:p>
          <a:p>
            <a:r>
              <a:rPr lang="de-DE"/>
              <a:t>Jeder Meilenstein mit Puffer von 1-2 Wochen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User Stories mit verschiedenen Stakeholdern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2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Kanban-System</a:t>
            </a:r>
          </a:p>
          <a:p>
            <a:r>
              <a:rPr lang="de-DE"/>
              <a:t>Design </a:t>
            </a:r>
            <a:r>
              <a:rPr lang="de-DE" dirty="0" err="1"/>
              <a:t>Thinking</a:t>
            </a:r>
            <a:r>
              <a:rPr lang="de-DE" dirty="0"/>
              <a:t>: Verstehen, Beobachten, Sichtweise </a:t>
            </a:r>
            <a:r>
              <a:rPr lang="de-DE" dirty="0" err="1"/>
              <a:t>definineren</a:t>
            </a:r>
            <a:r>
              <a:rPr lang="de-DE" dirty="0"/>
              <a:t>, Ideenfindung, Prototyp,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8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Being faster than in Real-Time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Plan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031266-858E-4EC1-AE23-C43689235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8922" y="2339975"/>
            <a:ext cx="6646881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6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Stories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user</a:t>
            </a:r>
            <a:r>
              <a:rPr lang="en-US"/>
              <a:t> I want to move in VR without latency to have a realistic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developer</a:t>
            </a:r>
            <a:r>
              <a:rPr lang="en-US"/>
              <a:t> I want to create a VR without latency in order to ensure an optimal immersion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monitor the effects of latency on the users' immersive experience in VR in order to compare various latency levels with those of various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measure the effects of latency towards the users' performance in VR in order to quantify those.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6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3D4DFA-BBE5-4535-9CF7-B8D8CDA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6149" y="2339975"/>
            <a:ext cx="5672427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9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13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977617-E37E-4B54-84F5-B07CD9566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2450" y="2434431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14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A644F3-7943-43DC-A9D5-67FDF5D69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909" y="2339975"/>
            <a:ext cx="5792907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909EB0-BAA5-4C09-8C4A-04359BFD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913" y="2906008"/>
            <a:ext cx="72009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UX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Analyzing which data we actually need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Collect motion capturing data</a:t>
            </a:r>
          </a:p>
          <a:p>
            <a:pPr indent="0"/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81545-08E7-43F9-9597-DFA823C04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23089"/>
            <a:ext cx="4460926" cy="2509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051C6-A5F7-47E7-BF55-B5F402186142}"/>
              </a:ext>
            </a:extLst>
          </p:cNvPr>
          <p:cNvSpPr txBox="1"/>
          <p:nvPr/>
        </p:nvSpPr>
        <p:spPr>
          <a:xfrm>
            <a:off x="2339752" y="6385023"/>
            <a:ext cx="289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27922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Designing a python application to intercept data between OptiTrack and Unity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78738234-08AF-46D1-9C40-680E4EFD762D}"/>
              </a:ext>
            </a:extLst>
          </p:cNvPr>
          <p:cNvSpPr/>
          <p:nvPr/>
        </p:nvSpPr>
        <p:spPr>
          <a:xfrm>
            <a:off x="1259632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7" name="Rechteck: abgerundete Ecken 5">
            <a:extLst>
              <a:ext uri="{FF2B5EF4-FFF2-40B4-BE49-F238E27FC236}">
                <a16:creationId xmlns:a16="http://schemas.microsoft.com/office/drawing/2014/main" id="{6457108E-F13E-4894-B32B-3C04BC8F6200}"/>
              </a:ext>
            </a:extLst>
          </p:cNvPr>
          <p:cNvSpPr/>
          <p:nvPr/>
        </p:nvSpPr>
        <p:spPr>
          <a:xfrm>
            <a:off x="3851920" y="400265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9" name="Rechteck: abgerundete Ecken 6">
            <a:extLst>
              <a:ext uri="{FF2B5EF4-FFF2-40B4-BE49-F238E27FC236}">
                <a16:creationId xmlns:a16="http://schemas.microsoft.com/office/drawing/2014/main" id="{B4EC5A1A-F064-4C98-8FB3-188FCAE31617}"/>
              </a:ext>
            </a:extLst>
          </p:cNvPr>
          <p:cNvSpPr/>
          <p:nvPr/>
        </p:nvSpPr>
        <p:spPr>
          <a:xfrm>
            <a:off x="6444208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id="{07D409BC-E8CA-4329-B0C5-F9FDD22A7288}"/>
              </a:ext>
            </a:extLst>
          </p:cNvPr>
          <p:cNvSpPr/>
          <p:nvPr/>
        </p:nvSpPr>
        <p:spPr>
          <a:xfrm>
            <a:off x="3851920" y="501317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1" name="Verbinder: gewinkelt 11">
            <a:extLst>
              <a:ext uri="{FF2B5EF4-FFF2-40B4-BE49-F238E27FC236}">
                <a16:creationId xmlns:a16="http://schemas.microsoft.com/office/drawing/2014/main" id="{92307274-492E-49BE-96B9-BC405DFF8145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4752020" y="1410368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3">
            <a:extLst>
              <a:ext uri="{FF2B5EF4-FFF2-40B4-BE49-F238E27FC236}">
                <a16:creationId xmlns:a16="http://schemas.microsoft.com/office/drawing/2014/main" id="{BEB07F03-61E8-41DD-BA10-1247684329C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9832" y="42546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5">
            <a:extLst>
              <a:ext uri="{FF2B5EF4-FFF2-40B4-BE49-F238E27FC236}">
                <a16:creationId xmlns:a16="http://schemas.microsoft.com/office/drawing/2014/main" id="{B8485ECF-B9B8-497F-B065-DCDEB337C6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752020" y="4506712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Verbinder: gewinkelt 19">
            <a:extLst>
              <a:ext uri="{FF2B5EF4-FFF2-40B4-BE49-F238E27FC236}">
                <a16:creationId xmlns:a16="http://schemas.microsoft.com/office/drawing/2014/main" id="{E2934794-6267-4779-9723-54811D106A9A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5652120" y="4506712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DE33-65AF-49B6-B4A1-783544B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4029-A9E0-4EF5-8275-BC19D401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Creating and training the neuronal network models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Validating predictions with already gathered data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Tuning of the hyperparameters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Creation of a Unity application to display the data collected via motion capturing and adapted with the help of the NN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653B-07A3-4B79-BF99-035054D0A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5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8F-ACAA-4782-A009-C2D0C53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6F5-FDE4-45CF-A132-A355D0FBA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Conducting user study for performance measuring</a:t>
            </a:r>
          </a:p>
          <a:p>
            <a:pPr>
              <a:buFontTx/>
              <a:buChar char="-"/>
            </a:pPr>
            <a:endParaRPr lang="de-DE" dirty="0"/>
          </a:p>
          <a:p>
            <a:pPr marL="457200" lvl="1" indent="0"/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Level of presence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Limb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8D52-E173-485D-8DEA-2E9A7DED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19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Bildschirmpräsentation (4:3)</PresentationFormat>
  <Paragraphs>100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Larissa-Design</vt:lpstr>
      <vt:lpstr>PowerPoint-Präsentation</vt:lpstr>
      <vt:lpstr>Being faster than in Real-Time</vt:lpstr>
      <vt:lpstr>Environment</vt:lpstr>
      <vt:lpstr>Environment</vt:lpstr>
      <vt:lpstr>Problem Statement</vt:lpstr>
      <vt:lpstr>Methods: Step 1</vt:lpstr>
      <vt:lpstr>Methods: Step 1</vt:lpstr>
      <vt:lpstr>Methods: Step 2</vt:lpstr>
      <vt:lpstr>Methods: Step 3</vt:lpstr>
      <vt:lpstr>Project Plan</vt:lpstr>
      <vt:lpstr>User Stories</vt:lpstr>
      <vt:lpstr>GitHub</vt:lpstr>
      <vt:lpstr>GitHub</vt:lpstr>
      <vt:lpstr>GitHub</vt:lpstr>
      <vt:lpstr>GitHub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211</cp:revision>
  <dcterms:modified xsi:type="dcterms:W3CDTF">2019-05-09T10:06:18Z</dcterms:modified>
</cp:coreProperties>
</file>