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>
              <a:buFontTx/>
              <a:buChar char="-"/>
            </a:pPr>
            <a:r>
              <a:rPr lang="de-DE" dirty="0"/>
              <a:t>Analyzing which data we actually need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r>
              <a:rPr lang="de-DE" dirty="0"/>
              <a:t>Collect motion capturing data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r>
              <a:rPr lang="de-DE" dirty="0"/>
              <a:t>Designing a python application to intercept data between OptiTrack and Unity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DE33-65AF-49B6-B4A1-783544BD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4029-A9E0-4EF5-8275-BC19D401A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Creating and training the neuronal network models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Validating predictions with already gathered data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Tuning of the hyperparameters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US" dirty="0"/>
              <a:t>Creation of a Unity application to display the data collected via motion capturing and adapted with the help of the NN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653B-07A3-4B79-BF99-035054D0A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65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78F-ACAA-4782-A009-C2D0C53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86F5-FDE4-45CF-A132-A355D0FBA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Conducting user study for performance measuring</a:t>
            </a:r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Fitts law task in VR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Level of presence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Limb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8D52-E173-485D-8DEA-2E9A7DED5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19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Larissa-Design</vt:lpstr>
      <vt:lpstr>Methods: Step 1</vt:lpstr>
      <vt:lpstr>Methods: Step 2</vt:lpstr>
      <vt:lpstr>Methods: Step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207</cp:revision>
  <dcterms:modified xsi:type="dcterms:W3CDTF">2019-05-08T12:31:34Z</dcterms:modified>
</cp:coreProperties>
</file>