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64" r:id="rId4"/>
    <p:sldId id="268" r:id="rId5"/>
    <p:sldId id="265" r:id="rId6"/>
    <p:sldId id="26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A0FB4-6E9F-47DF-A2D4-080921C4EC50}">
          <p14:sldIdLst>
            <p14:sldId id="259"/>
            <p14:sldId id="261"/>
            <p14:sldId id="264"/>
            <p14:sldId id="268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chenzentrum" initials="R" lastIdx="1" clrIdx="0"/>
  <p:cmAuthor id="1" name="Valentin Schwind" initials="VS" lastIdx="1" clrIdx="1">
    <p:extLst>
      <p:ext uri="{19B8F6BF-5375-455C-9EA6-DF929625EA0E}">
        <p15:presenceInfo xmlns:p15="http://schemas.microsoft.com/office/powerpoint/2012/main" userId="07b0d123504e10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FFFFFF"/>
    <a:srgbClr val="CCFFFF"/>
    <a:srgbClr val="E98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58FAA-B860-4982-A6B4-F2FC06D6F7C2}" v="30" dt="2020-01-14T09:49:09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5" autoAdjust="0"/>
    <p:restoredTop sz="86324" autoAdjust="0"/>
  </p:normalViewPr>
  <p:slideViewPr>
    <p:cSldViewPr>
      <p:cViewPr varScale="1">
        <p:scale>
          <a:sx n="112" d="100"/>
          <a:sy n="112" d="100"/>
        </p:scale>
        <p:origin x="1320" y="108"/>
      </p:cViewPr>
      <p:guideLst>
        <p:guide orient="horz" pos="754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asse" userId="e3ef75d3e4210d51" providerId="LiveId" clId="{F7C58FAA-B860-4982-A6B4-F2FC06D6F7C2}"/>
    <pc:docChg chg="undo custSel addSld delSld modSld modMainMaster modSection">
      <pc:chgData name="Jonathan Sasse" userId="e3ef75d3e4210d51" providerId="LiveId" clId="{F7C58FAA-B860-4982-A6B4-F2FC06D6F7C2}" dt="2020-01-14T10:27:37.617" v="1758" actId="20577"/>
      <pc:docMkLst>
        <pc:docMk/>
      </pc:docMkLst>
      <pc:sldChg chg="modSp">
        <pc:chgData name="Jonathan Sasse" userId="e3ef75d3e4210d51" providerId="LiveId" clId="{F7C58FAA-B860-4982-A6B4-F2FC06D6F7C2}" dt="2020-01-13T10:23:02.952" v="252" actId="20577"/>
        <pc:sldMkLst>
          <pc:docMk/>
          <pc:sldMk cId="0" sldId="259"/>
        </pc:sldMkLst>
        <pc:spChg chg="mod">
          <ac:chgData name="Jonathan Sasse" userId="e3ef75d3e4210d51" providerId="LiveId" clId="{F7C58FAA-B860-4982-A6B4-F2FC06D6F7C2}" dt="2020-01-13T10:23:02.952" v="252" actId="20577"/>
          <ac:spMkLst>
            <pc:docMk/>
            <pc:sldMk cId="0" sldId="259"/>
            <ac:spMk id="2" creationId="{00000000-0000-0000-0000-000000000000}"/>
          </ac:spMkLst>
        </pc:spChg>
      </pc:sldChg>
      <pc:sldChg chg="del">
        <pc:chgData name="Jonathan Sasse" userId="e3ef75d3e4210d51" providerId="LiveId" clId="{F7C58FAA-B860-4982-A6B4-F2FC06D6F7C2}" dt="2020-01-13T10:15:57.483" v="51" actId="2696"/>
        <pc:sldMkLst>
          <pc:docMk/>
          <pc:sldMk cId="3816596401" sldId="260"/>
        </pc:sldMkLst>
      </pc:sldChg>
      <pc:sldChg chg="modSp modNotesTx">
        <pc:chgData name="Jonathan Sasse" userId="e3ef75d3e4210d51" providerId="LiveId" clId="{F7C58FAA-B860-4982-A6B4-F2FC06D6F7C2}" dt="2020-01-13T10:29:41.955" v="275" actId="14100"/>
        <pc:sldMkLst>
          <pc:docMk/>
          <pc:sldMk cId="3350239781" sldId="261"/>
        </pc:sldMkLst>
        <pc:spChg chg="mod">
          <ac:chgData name="Jonathan Sasse" userId="e3ef75d3e4210d51" providerId="LiveId" clId="{F7C58FAA-B860-4982-A6B4-F2FC06D6F7C2}" dt="2020-01-13T10:21:08.318" v="227" actId="207"/>
          <ac:spMkLst>
            <pc:docMk/>
            <pc:sldMk cId="3350239781" sldId="261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29:41.955" v="275" actId="14100"/>
          <ac:spMkLst>
            <pc:docMk/>
            <pc:sldMk cId="3350239781" sldId="261"/>
            <ac:spMk id="4" creationId="{447486BB-E702-4B37-B576-4556B4AF7898}"/>
          </ac:spMkLst>
        </pc:spChg>
      </pc:sldChg>
      <pc:sldChg chg="modSp add del modNotesTx">
        <pc:chgData name="Jonathan Sasse" userId="e3ef75d3e4210d51" providerId="LiveId" clId="{F7C58FAA-B860-4982-A6B4-F2FC06D6F7C2}" dt="2020-01-14T09:47:49.112" v="1664" actId="2696"/>
        <pc:sldMkLst>
          <pc:docMk/>
          <pc:sldMk cId="1210783724" sldId="262"/>
        </pc:sldMkLst>
        <pc:spChg chg="mod">
          <ac:chgData name="Jonathan Sasse" userId="e3ef75d3e4210d51" providerId="LiveId" clId="{F7C58FAA-B860-4982-A6B4-F2FC06D6F7C2}" dt="2020-01-13T10:18:04.231" v="78" actId="20577"/>
          <ac:spMkLst>
            <pc:docMk/>
            <pc:sldMk cId="1210783724" sldId="262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18:20.012" v="93" actId="6549"/>
          <ac:spMkLst>
            <pc:docMk/>
            <pc:sldMk cId="1210783724" sldId="262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2.612" v="49" actId="2696"/>
        <pc:sldMkLst>
          <pc:docMk/>
          <pc:sldMk cId="3068051459" sldId="262"/>
        </pc:sldMkLst>
      </pc:sldChg>
      <pc:sldChg chg="modSp add modNotesTx">
        <pc:chgData name="Jonathan Sasse" userId="e3ef75d3e4210d51" providerId="LiveId" clId="{F7C58FAA-B860-4982-A6B4-F2FC06D6F7C2}" dt="2020-01-13T10:19:31.005" v="161" actId="6549"/>
        <pc:sldMkLst>
          <pc:docMk/>
          <pc:sldMk cId="2427197166" sldId="263"/>
        </pc:sldMkLst>
        <pc:spChg chg="mod">
          <ac:chgData name="Jonathan Sasse" userId="e3ef75d3e4210d51" providerId="LiveId" clId="{F7C58FAA-B860-4982-A6B4-F2FC06D6F7C2}" dt="2020-01-13T10:18:14.461" v="92" actId="20577"/>
          <ac:spMkLst>
            <pc:docMk/>
            <pc:sldMk cId="2427197166" sldId="263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18:23.277" v="94" actId="6549"/>
          <ac:spMkLst>
            <pc:docMk/>
            <pc:sldMk cId="2427197166" sldId="263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2.578" v="48" actId="2696"/>
        <pc:sldMkLst>
          <pc:docMk/>
          <pc:sldMk cId="3247739563" sldId="263"/>
        </pc:sldMkLst>
      </pc:sldChg>
      <pc:sldChg chg="modSp add modNotesTx">
        <pc:chgData name="Jonathan Sasse" userId="e3ef75d3e4210d51" providerId="LiveId" clId="{F7C58FAA-B860-4982-A6B4-F2FC06D6F7C2}" dt="2020-01-14T10:26:32.677" v="1738" actId="20577"/>
        <pc:sldMkLst>
          <pc:docMk/>
          <pc:sldMk cId="1715517548" sldId="264"/>
        </pc:sldMkLst>
        <pc:spChg chg="mod">
          <ac:chgData name="Jonathan Sasse" userId="e3ef75d3e4210d51" providerId="LiveId" clId="{F7C58FAA-B860-4982-A6B4-F2FC06D6F7C2}" dt="2020-01-13T10:18:47.382" v="103" actId="20577"/>
          <ac:spMkLst>
            <pc:docMk/>
            <pc:sldMk cId="1715517548" sldId="264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10:26:32.677" v="1738" actId="20577"/>
          <ac:spMkLst>
            <pc:docMk/>
            <pc:sldMk cId="1715517548" sldId="264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7.452" v="50" actId="2696"/>
        <pc:sldMkLst>
          <pc:docMk/>
          <pc:sldMk cId="1785087395" sldId="264"/>
        </pc:sldMkLst>
      </pc:sldChg>
      <pc:sldChg chg="modSp add modNotesTx">
        <pc:chgData name="Jonathan Sasse" userId="e3ef75d3e4210d51" providerId="LiveId" clId="{F7C58FAA-B860-4982-A6B4-F2FC06D6F7C2}" dt="2020-01-14T09:35:24.373" v="1516" actId="20577"/>
        <pc:sldMkLst>
          <pc:docMk/>
          <pc:sldMk cId="1842053967" sldId="265"/>
        </pc:sldMkLst>
        <pc:spChg chg="mod">
          <ac:chgData name="Jonathan Sasse" userId="e3ef75d3e4210d51" providerId="LiveId" clId="{F7C58FAA-B860-4982-A6B4-F2FC06D6F7C2}" dt="2020-01-13T10:19:10.697" v="134" actId="20577"/>
          <ac:spMkLst>
            <pc:docMk/>
            <pc:sldMk cId="1842053967" sldId="265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09:35:24.373" v="1516" actId="20577"/>
          <ac:spMkLst>
            <pc:docMk/>
            <pc:sldMk cId="1842053967" sldId="265"/>
            <ac:spMk id="4" creationId="{447486BB-E702-4B37-B576-4556B4AF7898}"/>
          </ac:spMkLst>
        </pc:spChg>
      </pc:sldChg>
      <pc:sldChg chg="modSp add">
        <pc:chgData name="Jonathan Sasse" userId="e3ef75d3e4210d51" providerId="LiveId" clId="{F7C58FAA-B860-4982-A6B4-F2FC06D6F7C2}" dt="2020-01-13T10:20:20.429" v="220" actId="20577"/>
        <pc:sldMkLst>
          <pc:docMk/>
          <pc:sldMk cId="3626645609" sldId="266"/>
        </pc:sldMkLst>
        <pc:spChg chg="mod">
          <ac:chgData name="Jonathan Sasse" userId="e3ef75d3e4210d51" providerId="LiveId" clId="{F7C58FAA-B860-4982-A6B4-F2FC06D6F7C2}" dt="2020-01-13T10:19:56.004" v="171" actId="20577"/>
          <ac:spMkLst>
            <pc:docMk/>
            <pc:sldMk cId="3626645609" sldId="266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20:20.429" v="220" actId="20577"/>
          <ac:spMkLst>
            <pc:docMk/>
            <pc:sldMk cId="3626645609" sldId="266"/>
            <ac:spMk id="4" creationId="{447486BB-E702-4B37-B576-4556B4AF7898}"/>
          </ac:spMkLst>
        </pc:spChg>
      </pc:sldChg>
      <pc:sldChg chg="modSp add">
        <pc:chgData name="Jonathan Sasse" userId="e3ef75d3e4210d51" providerId="LiveId" clId="{F7C58FAA-B860-4982-A6B4-F2FC06D6F7C2}" dt="2020-01-14T09:48:48.238" v="1687" actId="20577"/>
        <pc:sldMkLst>
          <pc:docMk/>
          <pc:sldMk cId="2965071624" sldId="267"/>
        </pc:sldMkLst>
        <pc:spChg chg="mod">
          <ac:chgData name="Jonathan Sasse" userId="e3ef75d3e4210d51" providerId="LiveId" clId="{F7C58FAA-B860-4982-A6B4-F2FC06D6F7C2}" dt="2020-01-13T10:20:30.540" v="225" actId="20577"/>
          <ac:spMkLst>
            <pc:docMk/>
            <pc:sldMk cId="2965071624" sldId="267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09:48:48.238" v="1687" actId="20577"/>
          <ac:spMkLst>
            <pc:docMk/>
            <pc:sldMk cId="2965071624" sldId="267"/>
            <ac:spMk id="4" creationId="{447486BB-E702-4B37-B576-4556B4AF7898}"/>
          </ac:spMkLst>
        </pc:spChg>
      </pc:sldChg>
      <pc:sldChg chg="add del">
        <pc:chgData name="Jonathan Sasse" userId="e3ef75d3e4210d51" providerId="LiveId" clId="{F7C58FAA-B860-4982-A6B4-F2FC06D6F7C2}" dt="2020-01-13T10:29:18.326" v="265"/>
        <pc:sldMkLst>
          <pc:docMk/>
          <pc:sldMk cId="305017972" sldId="268"/>
        </pc:sldMkLst>
      </pc:sldChg>
      <pc:sldChg chg="modSp add">
        <pc:chgData name="Jonathan Sasse" userId="e3ef75d3e4210d51" providerId="LiveId" clId="{F7C58FAA-B860-4982-A6B4-F2FC06D6F7C2}" dt="2020-01-14T10:27:37.617" v="1758" actId="20577"/>
        <pc:sldMkLst>
          <pc:docMk/>
          <pc:sldMk cId="342928699" sldId="268"/>
        </pc:sldMkLst>
        <pc:spChg chg="mod">
          <ac:chgData name="Jonathan Sasse" userId="e3ef75d3e4210d51" providerId="LiveId" clId="{F7C58FAA-B860-4982-A6B4-F2FC06D6F7C2}" dt="2020-01-14T10:27:37.617" v="1758" actId="20577"/>
          <ac:spMkLst>
            <pc:docMk/>
            <pc:sldMk cId="342928699" sldId="268"/>
            <ac:spMk id="4" creationId="{447486BB-E702-4B37-B576-4556B4AF7898}"/>
          </ac:spMkLst>
        </pc:spChg>
      </pc:sldChg>
      <pc:sldChg chg="add del">
        <pc:chgData name="Jonathan Sasse" userId="e3ef75d3e4210d51" providerId="LiveId" clId="{F7C58FAA-B860-4982-A6B4-F2FC06D6F7C2}" dt="2020-01-13T10:59:41.845" v="1290"/>
        <pc:sldMkLst>
          <pc:docMk/>
          <pc:sldMk cId="1779288524" sldId="268"/>
        </pc:sldMkLst>
      </pc:sldChg>
      <pc:sldMasterChg chg="modSp modSldLayout">
        <pc:chgData name="Jonathan Sasse" userId="e3ef75d3e4210d51" providerId="LiveId" clId="{F7C58FAA-B860-4982-A6B4-F2FC06D6F7C2}" dt="2020-01-13T10:30:38.212" v="280" actId="14100"/>
        <pc:sldMasterMkLst>
          <pc:docMk/>
          <pc:sldMasterMk cId="0" sldId="2147483648"/>
        </pc:sldMasterMkLst>
        <pc:spChg chg="mod">
          <ac:chgData name="Jonathan Sasse" userId="e3ef75d3e4210d51" providerId="LiveId" clId="{F7C58FAA-B860-4982-A6B4-F2FC06D6F7C2}" dt="2020-01-13T10:30:19.774" v="278" actId="207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onathan Sasse" userId="e3ef75d3e4210d51" providerId="LiveId" clId="{F7C58FAA-B860-4982-A6B4-F2FC06D6F7C2}" dt="2020-01-13T10:30:38.212" v="280" actId="14100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Jonathan Sasse" userId="e3ef75d3e4210d51" providerId="LiveId" clId="{F7C58FAA-B860-4982-A6B4-F2FC06D6F7C2}" dt="2020-01-13T10:30:09.844" v="277" actId="14100"/>
          <pc:sldLayoutMkLst>
            <pc:docMk/>
            <pc:sldMasterMk cId="0" sldId="2147483648"/>
            <pc:sldLayoutMk cId="0" sldId="2147483650"/>
          </pc:sldLayoutMkLst>
          <pc:spChg chg="mod">
            <ac:chgData name="Jonathan Sasse" userId="e3ef75d3e4210d51" providerId="LiveId" clId="{F7C58FAA-B860-4982-A6B4-F2FC06D6F7C2}" dt="2020-01-13T10:21:51.261" v="228" actId="207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Jonathan Sasse" userId="e3ef75d3e4210d51" providerId="LiveId" clId="{F7C58FAA-B860-4982-A6B4-F2FC06D6F7C2}" dt="2020-01-13T10:30:09.844" v="277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12.614" v="229" actId="207"/>
          <pc:sldLayoutMkLst>
            <pc:docMk/>
            <pc:sldMasterMk cId="0" sldId="2147483648"/>
            <pc:sldLayoutMk cId="0" sldId="2147483652"/>
          </pc:sldLayoutMkLst>
          <pc:spChg chg="mod">
            <ac:chgData name="Jonathan Sasse" userId="e3ef75d3e4210d51" providerId="LiveId" clId="{F7C58FAA-B860-4982-A6B4-F2FC06D6F7C2}" dt="2020-01-13T10:22:12.614" v="229" actId="207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18.053" v="230" actId="207"/>
          <pc:sldLayoutMkLst>
            <pc:docMk/>
            <pc:sldMasterMk cId="0" sldId="2147483648"/>
            <pc:sldLayoutMk cId="0" sldId="2147483653"/>
          </pc:sldLayoutMkLst>
          <pc:spChg chg="mod">
            <ac:chgData name="Jonathan Sasse" userId="e3ef75d3e4210d51" providerId="LiveId" clId="{F7C58FAA-B860-4982-A6B4-F2FC06D6F7C2}" dt="2020-01-13T10:22:18.053" v="230" actId="207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22.509" v="231" actId="207"/>
          <pc:sldLayoutMkLst>
            <pc:docMk/>
            <pc:sldMasterMk cId="0" sldId="2147483648"/>
            <pc:sldLayoutMk cId="0" sldId="2147483654"/>
          </pc:sldLayoutMkLst>
          <pc:spChg chg="mod">
            <ac:chgData name="Jonathan Sasse" userId="e3ef75d3e4210d51" providerId="LiveId" clId="{F7C58FAA-B860-4982-A6B4-F2FC06D6F7C2}" dt="2020-01-13T10:22:22.509" v="231" actId="207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39.486" v="233" actId="207"/>
          <pc:sldLayoutMkLst>
            <pc:docMk/>
            <pc:sldMasterMk cId="0" sldId="2147483648"/>
            <pc:sldLayoutMk cId="1057999807" sldId="2147483660"/>
          </pc:sldLayoutMkLst>
          <pc:spChg chg="mod">
            <ac:chgData name="Jonathan Sasse" userId="e3ef75d3e4210d51" providerId="LiveId" clId="{F7C58FAA-B860-4982-A6B4-F2FC06D6F7C2}" dt="2020-01-13T10:22:39.486" v="233" actId="207"/>
            <ac:spMkLst>
              <pc:docMk/>
              <pc:sldMasterMk cId="0" sldId="2147483648"/>
              <pc:sldLayoutMk cId="1057999807" sldId="2147483660"/>
              <ac:spMk id="11" creationId="{00000000-0000-0000-0000-000000000000}"/>
            </ac:spMkLst>
          </pc:spChg>
        </pc:sldLayoutChg>
      </pc:sldMasterChg>
    </pc:docChg>
  </pc:docChgLst>
  <pc:docChgLst>
    <pc:chgData name="Jonathan Sasse" userId="e3ef75d3e4210d51" providerId="LiveId" clId="{869D001A-F96D-4EEE-83BB-F80D6360945F}"/>
    <pc:docChg chg="undo custSel addSld delSld modSld modSection">
      <pc:chgData name="Jonathan Sasse" userId="e3ef75d3e4210d51" providerId="LiveId" clId="{869D001A-F96D-4EEE-83BB-F80D6360945F}" dt="2019-10-21T16:03:21.299" v="882" actId="14100"/>
      <pc:docMkLst>
        <pc:docMk/>
      </pc:docMkLst>
      <pc:sldChg chg="addSp delSp modSp">
        <pc:chgData name="Jonathan Sasse" userId="e3ef75d3e4210d51" providerId="LiveId" clId="{869D001A-F96D-4EEE-83BB-F80D6360945F}" dt="2019-10-21T15:17:02.104" v="8" actId="14100"/>
        <pc:sldMkLst>
          <pc:docMk/>
          <pc:sldMk cId="0" sldId="259"/>
        </pc:sldMkLst>
        <pc:spChg chg="mod ord">
          <ac:chgData name="Jonathan Sasse" userId="e3ef75d3e4210d51" providerId="LiveId" clId="{869D001A-F96D-4EEE-83BB-F80D6360945F}" dt="2019-10-21T15:16:54.459" v="7" actId="14100"/>
          <ac:spMkLst>
            <pc:docMk/>
            <pc:sldMk cId="0" sldId="259"/>
            <ac:spMk id="2" creationId="{00000000-0000-0000-0000-000000000000}"/>
          </ac:spMkLst>
        </pc:spChg>
        <pc:picChg chg="add mod">
          <ac:chgData name="Jonathan Sasse" userId="e3ef75d3e4210d51" providerId="LiveId" clId="{869D001A-F96D-4EEE-83BB-F80D6360945F}" dt="2019-10-21T15:17:02.104" v="8" actId="14100"/>
          <ac:picMkLst>
            <pc:docMk/>
            <pc:sldMk cId="0" sldId="259"/>
            <ac:picMk id="3" creationId="{D717E301-9183-4CB2-9220-B346649E2D54}"/>
          </ac:picMkLst>
        </pc:picChg>
        <pc:picChg chg="del">
          <ac:chgData name="Jonathan Sasse" userId="e3ef75d3e4210d51" providerId="LiveId" clId="{869D001A-F96D-4EEE-83BB-F80D6360945F}" dt="2019-10-21T15:15:47.006" v="0" actId="478"/>
          <ac:picMkLst>
            <pc:docMk/>
            <pc:sldMk cId="0" sldId="259"/>
            <ac:picMk id="1026" creationId="{00000000-0000-0000-0000-000000000000}"/>
          </ac:picMkLst>
        </pc:picChg>
      </pc:sldChg>
      <pc:sldChg chg="addSp delSp modSp add">
        <pc:chgData name="Jonathan Sasse" userId="e3ef75d3e4210d51" providerId="LiveId" clId="{869D001A-F96D-4EEE-83BB-F80D6360945F}" dt="2019-10-21T15:36:32.777" v="198" actId="20577"/>
        <pc:sldMkLst>
          <pc:docMk/>
          <pc:sldMk cId="3350239781" sldId="261"/>
        </pc:sldMkLst>
        <pc:spChg chg="del">
          <ac:chgData name="Jonathan Sasse" userId="e3ef75d3e4210d51" providerId="LiveId" clId="{869D001A-F96D-4EEE-83BB-F80D6360945F}" dt="2019-10-21T15:26:41.974" v="20"/>
          <ac:spMkLst>
            <pc:docMk/>
            <pc:sldMk cId="3350239781" sldId="261"/>
            <ac:spMk id="2" creationId="{FA729205-869A-4F01-BA20-6DEDA9D1D426}"/>
          </ac:spMkLst>
        </pc:spChg>
        <pc:spChg chg="add mod">
          <ac:chgData name="Jonathan Sasse" userId="e3ef75d3e4210d51" providerId="LiveId" clId="{869D001A-F96D-4EEE-83BB-F80D6360945F}" dt="2019-10-21T15:29:28.902" v="26" actId="20577"/>
          <ac:spMkLst>
            <pc:docMk/>
            <pc:sldMk cId="3350239781" sldId="261"/>
            <ac:spMk id="3" creationId="{C8952BAA-CA4B-4A02-A92A-54A71493FBE7}"/>
          </ac:spMkLst>
        </pc:spChg>
        <pc:spChg chg="add mod">
          <ac:chgData name="Jonathan Sasse" userId="e3ef75d3e4210d51" providerId="LiveId" clId="{869D001A-F96D-4EEE-83BB-F80D6360945F}" dt="2019-10-21T15:36:32.777" v="198" actId="20577"/>
          <ac:spMkLst>
            <pc:docMk/>
            <pc:sldMk cId="3350239781" sldId="261"/>
            <ac:spMk id="4" creationId="{447486BB-E702-4B37-B576-4556B4AF7898}"/>
          </ac:spMkLst>
        </pc:spChg>
      </pc:sldChg>
    </pc:docChg>
  </pc:docChgLst>
  <pc:docChgLst>
    <pc:chgData name="Jonathan Sasse" userId="e3ef75d3e4210d51" providerId="LiveId" clId="{0E4C0D18-225F-42A5-BBF1-5EB602017F9B}"/>
    <pc:docChg chg="undo custSel addSld modSld sldOrd">
      <pc:chgData name="Jonathan Sasse" userId="e3ef75d3e4210d51" providerId="LiveId" clId="{0E4C0D18-225F-42A5-BBF1-5EB602017F9B}" dt="2019-10-23T11:21:14.988" v="2220" actId="20577"/>
      <pc:docMkLst>
        <pc:docMk/>
      </pc:docMkLst>
      <pc:sldChg chg="modNotesTx">
        <pc:chgData name="Jonathan Sasse" userId="e3ef75d3e4210d51" providerId="LiveId" clId="{0E4C0D18-225F-42A5-BBF1-5EB602017F9B}" dt="2019-10-22T16:53:05.594" v="6" actId="20577"/>
        <pc:sldMkLst>
          <pc:docMk/>
          <pc:sldMk cId="0" sldId="259"/>
        </pc:sldMkLst>
      </pc:sldChg>
      <pc:sldChg chg="ord modNotesTx">
        <pc:chgData name="Jonathan Sasse" userId="e3ef75d3e4210d51" providerId="LiveId" clId="{0E4C0D18-225F-42A5-BBF1-5EB602017F9B}" dt="2019-10-22T17:25:43.739" v="1291" actId="20577"/>
        <pc:sldMkLst>
          <pc:docMk/>
          <pc:sldMk cId="3350239781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F780D-AF8F-4FB0-8684-AEC836E9BE54}" type="doc">
      <dgm:prSet loTypeId="urn:microsoft.com/office/officeart/2011/layout/Circle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3450667-9D6E-4758-AA99-A68910B02219}">
      <dgm:prSet phldrT="[Text]" custT="1"/>
      <dgm:spPr/>
      <dgm:t>
        <a:bodyPr/>
        <a:lstStyle/>
        <a:p>
          <a:r>
            <a:rPr lang="en-US" sz="1600"/>
            <a:t>- 12ms</a:t>
          </a:r>
          <a:endParaRPr lang="de-DE" sz="1600"/>
        </a:p>
      </dgm:t>
    </dgm:pt>
    <dgm:pt modelId="{B62D1EDD-E57C-48AF-B34A-756DA9F86DD9}" type="parTrans" cxnId="{A4C611E9-6B63-44A7-A80C-4A890F74DA5D}">
      <dgm:prSet/>
      <dgm:spPr/>
      <dgm:t>
        <a:bodyPr/>
        <a:lstStyle/>
        <a:p>
          <a:endParaRPr lang="de-DE"/>
        </a:p>
      </dgm:t>
    </dgm:pt>
    <dgm:pt modelId="{55250D91-6099-4452-B94A-234DAD5805DC}" type="sibTrans" cxnId="{A4C611E9-6B63-44A7-A80C-4A890F74DA5D}">
      <dgm:prSet/>
      <dgm:spPr/>
      <dgm:t>
        <a:bodyPr/>
        <a:lstStyle/>
        <a:p>
          <a:endParaRPr lang="de-DE"/>
        </a:p>
      </dgm:t>
    </dgm:pt>
    <dgm:pt modelId="{BA5597DA-3756-42D8-8ED0-02EFB8F99B60}">
      <dgm:prSet phldrT="[Text]"/>
      <dgm:spPr/>
      <dgm:t>
        <a:bodyPr/>
        <a:lstStyle/>
        <a:p>
          <a:r>
            <a:rPr lang="en-US"/>
            <a:t>0ms</a:t>
          </a:r>
          <a:endParaRPr lang="de-DE"/>
        </a:p>
      </dgm:t>
    </dgm:pt>
    <dgm:pt modelId="{232025BF-FE83-4174-80EB-C5A3FC999350}" type="parTrans" cxnId="{2FB25A15-2DCD-49E5-AEBA-F90EBA535AF5}">
      <dgm:prSet/>
      <dgm:spPr/>
      <dgm:t>
        <a:bodyPr/>
        <a:lstStyle/>
        <a:p>
          <a:endParaRPr lang="de-DE"/>
        </a:p>
      </dgm:t>
    </dgm:pt>
    <dgm:pt modelId="{536D2DFF-32D0-4C4C-9C00-549E7E058F7F}" type="sibTrans" cxnId="{2FB25A15-2DCD-49E5-AEBA-F90EBA535AF5}">
      <dgm:prSet/>
      <dgm:spPr/>
      <dgm:t>
        <a:bodyPr/>
        <a:lstStyle/>
        <a:p>
          <a:endParaRPr lang="de-DE"/>
        </a:p>
      </dgm:t>
    </dgm:pt>
    <dgm:pt modelId="{6A9716CD-29A3-4F75-84E5-873CCC5A92A6}">
      <dgm:prSet phldrT="[Text]"/>
      <dgm:spPr/>
      <dgm:t>
        <a:bodyPr/>
        <a:lstStyle/>
        <a:p>
          <a:r>
            <a:rPr lang="en-US"/>
            <a:t>12ms</a:t>
          </a:r>
          <a:endParaRPr lang="de-DE"/>
        </a:p>
      </dgm:t>
    </dgm:pt>
    <dgm:pt modelId="{87BA1480-7002-4E9B-AF84-13C4DBDAFDD3}" type="parTrans" cxnId="{948DDF44-701B-4E03-860C-0AB5CEC83EEF}">
      <dgm:prSet/>
      <dgm:spPr/>
      <dgm:t>
        <a:bodyPr/>
        <a:lstStyle/>
        <a:p>
          <a:endParaRPr lang="de-DE"/>
        </a:p>
      </dgm:t>
    </dgm:pt>
    <dgm:pt modelId="{386FC561-C711-4D69-BD22-2C4B6FF3BF77}" type="sibTrans" cxnId="{948DDF44-701B-4E03-860C-0AB5CEC83EEF}">
      <dgm:prSet/>
      <dgm:spPr/>
      <dgm:t>
        <a:bodyPr/>
        <a:lstStyle/>
        <a:p>
          <a:endParaRPr lang="de-DE"/>
        </a:p>
      </dgm:t>
    </dgm:pt>
    <dgm:pt modelId="{FF997FC9-3EA8-40F8-9E48-A2BC06F0E448}">
      <dgm:prSet phldrT="[Text]"/>
      <dgm:spPr/>
      <dgm:t>
        <a:bodyPr/>
        <a:lstStyle/>
        <a:p>
          <a:r>
            <a:rPr lang="en-US"/>
            <a:t>24ms</a:t>
          </a:r>
          <a:endParaRPr lang="de-DE"/>
        </a:p>
      </dgm:t>
    </dgm:pt>
    <dgm:pt modelId="{FAF2F86E-5688-4117-8720-FC78188669FF}" type="parTrans" cxnId="{6249833D-E506-4D47-ACCF-74651DB5B2CF}">
      <dgm:prSet/>
      <dgm:spPr/>
      <dgm:t>
        <a:bodyPr/>
        <a:lstStyle/>
        <a:p>
          <a:endParaRPr lang="de-DE"/>
        </a:p>
      </dgm:t>
    </dgm:pt>
    <dgm:pt modelId="{0476072C-CB26-4C28-8D4D-2D053D22F15E}" type="sibTrans" cxnId="{6249833D-E506-4D47-ACCF-74651DB5B2CF}">
      <dgm:prSet/>
      <dgm:spPr/>
      <dgm:t>
        <a:bodyPr/>
        <a:lstStyle/>
        <a:p>
          <a:endParaRPr lang="de-DE"/>
        </a:p>
      </dgm:t>
    </dgm:pt>
    <dgm:pt modelId="{1EF06C99-3152-49A3-A751-5E93294A699C}">
      <dgm:prSet phldrT="[Text]"/>
      <dgm:spPr/>
      <dgm:t>
        <a:bodyPr/>
        <a:lstStyle/>
        <a:p>
          <a:r>
            <a:rPr lang="en-US"/>
            <a:t>36ms</a:t>
          </a:r>
          <a:endParaRPr lang="de-DE"/>
        </a:p>
      </dgm:t>
    </dgm:pt>
    <dgm:pt modelId="{6A8BD13C-8367-4BE6-801E-A5821507AEFE}" type="parTrans" cxnId="{A66D412B-3A97-4446-A27E-CB698EA934C8}">
      <dgm:prSet/>
      <dgm:spPr/>
      <dgm:t>
        <a:bodyPr/>
        <a:lstStyle/>
        <a:p>
          <a:endParaRPr lang="de-DE"/>
        </a:p>
      </dgm:t>
    </dgm:pt>
    <dgm:pt modelId="{7076495C-D73C-4A50-AC22-68FB3AC36C5C}" type="sibTrans" cxnId="{A66D412B-3A97-4446-A27E-CB698EA934C8}">
      <dgm:prSet/>
      <dgm:spPr/>
      <dgm:t>
        <a:bodyPr/>
        <a:lstStyle/>
        <a:p>
          <a:endParaRPr lang="de-DE"/>
        </a:p>
      </dgm:t>
    </dgm:pt>
    <dgm:pt modelId="{A203EDBA-88FD-4216-93EE-F49F226A418D}">
      <dgm:prSet phldrT="[Text]"/>
      <dgm:spPr/>
      <dgm:t>
        <a:bodyPr/>
        <a:lstStyle/>
        <a:p>
          <a:r>
            <a:rPr lang="en-US"/>
            <a:t>48ms</a:t>
          </a:r>
          <a:endParaRPr lang="de-DE"/>
        </a:p>
      </dgm:t>
    </dgm:pt>
    <dgm:pt modelId="{0A070E55-0FFC-4C39-B7E2-BCE02364F494}" type="parTrans" cxnId="{C13CFF1C-13DD-4ABC-B4BE-3B20C37262C9}">
      <dgm:prSet/>
      <dgm:spPr/>
      <dgm:t>
        <a:bodyPr/>
        <a:lstStyle/>
        <a:p>
          <a:endParaRPr lang="de-DE"/>
        </a:p>
      </dgm:t>
    </dgm:pt>
    <dgm:pt modelId="{369083A2-F4AC-45BA-B2DD-B13270100038}" type="sibTrans" cxnId="{C13CFF1C-13DD-4ABC-B4BE-3B20C37262C9}">
      <dgm:prSet/>
      <dgm:spPr/>
      <dgm:t>
        <a:bodyPr/>
        <a:lstStyle/>
        <a:p>
          <a:endParaRPr lang="de-DE"/>
        </a:p>
      </dgm:t>
    </dgm:pt>
    <dgm:pt modelId="{572BC351-B427-42DE-9E0A-7415FB1C6866}" type="pres">
      <dgm:prSet presAssocID="{137F780D-AF8F-4FB0-8684-AEC836E9BE5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3F4C519-8676-4B93-8A12-7FC4FDF34893}" type="pres">
      <dgm:prSet presAssocID="{A203EDBA-88FD-4216-93EE-F49F226A418D}" presName="Accent6" presStyleCnt="0"/>
      <dgm:spPr/>
    </dgm:pt>
    <dgm:pt modelId="{DCCB05B6-FEED-45E6-9490-4EF750E60D33}" type="pres">
      <dgm:prSet presAssocID="{A203EDBA-88FD-4216-93EE-F49F226A418D}" presName="Accent" presStyleLbl="node1" presStyleIdx="0" presStyleCnt="6"/>
      <dgm:spPr/>
    </dgm:pt>
    <dgm:pt modelId="{655125C6-87BE-49E9-B0B9-0F9AE9D23F1A}" type="pres">
      <dgm:prSet presAssocID="{A203EDBA-88FD-4216-93EE-F49F226A418D}" presName="ParentBackground6" presStyleCnt="0"/>
      <dgm:spPr/>
    </dgm:pt>
    <dgm:pt modelId="{28CF8CCF-E94A-4DF8-ACDC-62A56F9584D7}" type="pres">
      <dgm:prSet presAssocID="{A203EDBA-88FD-4216-93EE-F49F226A418D}" presName="ParentBackground" presStyleLbl="fgAcc1" presStyleIdx="0" presStyleCnt="6"/>
      <dgm:spPr/>
    </dgm:pt>
    <dgm:pt modelId="{C486F1EA-7835-4E42-8A46-C07A8190018C}" type="pres">
      <dgm:prSet presAssocID="{A203EDBA-88FD-4216-93EE-F49F226A418D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6C3CCF-41D5-4F90-8277-6C5D4A029BA5}" type="pres">
      <dgm:prSet presAssocID="{1EF06C99-3152-49A3-A751-5E93294A699C}" presName="Accent5" presStyleCnt="0"/>
      <dgm:spPr/>
    </dgm:pt>
    <dgm:pt modelId="{3CA8E77D-3AF9-4569-B7A0-E38894BFBBCC}" type="pres">
      <dgm:prSet presAssocID="{1EF06C99-3152-49A3-A751-5E93294A699C}" presName="Accent" presStyleLbl="node1" presStyleIdx="1" presStyleCnt="6"/>
      <dgm:spPr/>
    </dgm:pt>
    <dgm:pt modelId="{4ECCF497-78AD-4647-8285-05EC8FEC46FB}" type="pres">
      <dgm:prSet presAssocID="{1EF06C99-3152-49A3-A751-5E93294A699C}" presName="ParentBackground5" presStyleCnt="0"/>
      <dgm:spPr/>
    </dgm:pt>
    <dgm:pt modelId="{11A8C158-BDFF-41CC-AAB1-C265F38DECE4}" type="pres">
      <dgm:prSet presAssocID="{1EF06C99-3152-49A3-A751-5E93294A699C}" presName="ParentBackground" presStyleLbl="fgAcc1" presStyleIdx="1" presStyleCnt="6"/>
      <dgm:spPr/>
    </dgm:pt>
    <dgm:pt modelId="{433FBAB1-AA42-4362-817F-5958F8A65025}" type="pres">
      <dgm:prSet presAssocID="{1EF06C99-3152-49A3-A751-5E93294A699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615CC3B-E02F-4FA5-B286-E800DEE804FF}" type="pres">
      <dgm:prSet presAssocID="{FF997FC9-3EA8-40F8-9E48-A2BC06F0E448}" presName="Accent4" presStyleCnt="0"/>
      <dgm:spPr/>
    </dgm:pt>
    <dgm:pt modelId="{33C1890A-AE59-4CFE-B813-944491354D53}" type="pres">
      <dgm:prSet presAssocID="{FF997FC9-3EA8-40F8-9E48-A2BC06F0E448}" presName="Accent" presStyleLbl="node1" presStyleIdx="2" presStyleCnt="6"/>
      <dgm:spPr/>
    </dgm:pt>
    <dgm:pt modelId="{B18B7EBB-CB6B-4431-A4D3-334E5EA0A9D2}" type="pres">
      <dgm:prSet presAssocID="{FF997FC9-3EA8-40F8-9E48-A2BC06F0E448}" presName="ParentBackground4" presStyleCnt="0"/>
      <dgm:spPr/>
    </dgm:pt>
    <dgm:pt modelId="{2AF27359-535F-46D3-BD7B-25089BD85A96}" type="pres">
      <dgm:prSet presAssocID="{FF997FC9-3EA8-40F8-9E48-A2BC06F0E448}" presName="ParentBackground" presStyleLbl="fgAcc1" presStyleIdx="2" presStyleCnt="6"/>
      <dgm:spPr/>
    </dgm:pt>
    <dgm:pt modelId="{BEA6DE83-F665-4A52-8CA8-8616047D85F6}" type="pres">
      <dgm:prSet presAssocID="{FF997FC9-3EA8-40F8-9E48-A2BC06F0E448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E1F82D2-84AC-438C-B708-E322D5DD27BA}" type="pres">
      <dgm:prSet presAssocID="{6A9716CD-29A3-4F75-84E5-873CCC5A92A6}" presName="Accent3" presStyleCnt="0"/>
      <dgm:spPr/>
    </dgm:pt>
    <dgm:pt modelId="{F6B18322-EE1A-4E54-B666-09BD75BFC168}" type="pres">
      <dgm:prSet presAssocID="{6A9716CD-29A3-4F75-84E5-873CCC5A92A6}" presName="Accent" presStyleLbl="node1" presStyleIdx="3" presStyleCnt="6"/>
      <dgm:spPr/>
    </dgm:pt>
    <dgm:pt modelId="{786F3229-04CE-45E5-92DD-6CD8129FDAE2}" type="pres">
      <dgm:prSet presAssocID="{6A9716CD-29A3-4F75-84E5-873CCC5A92A6}" presName="ParentBackground3" presStyleCnt="0"/>
      <dgm:spPr/>
    </dgm:pt>
    <dgm:pt modelId="{A0878DB1-2D4C-437C-9C3E-688744B80FEF}" type="pres">
      <dgm:prSet presAssocID="{6A9716CD-29A3-4F75-84E5-873CCC5A92A6}" presName="ParentBackground" presStyleLbl="fgAcc1" presStyleIdx="3" presStyleCnt="6"/>
      <dgm:spPr/>
    </dgm:pt>
    <dgm:pt modelId="{36C5E22F-7A97-4839-A272-E8EF0224F8A7}" type="pres">
      <dgm:prSet presAssocID="{6A9716CD-29A3-4F75-84E5-873CCC5A92A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2A8B81D-5F07-4CE2-92F3-6885133ADD57}" type="pres">
      <dgm:prSet presAssocID="{BA5597DA-3756-42D8-8ED0-02EFB8F99B60}" presName="Accent2" presStyleCnt="0"/>
      <dgm:spPr/>
    </dgm:pt>
    <dgm:pt modelId="{BB0D71EC-0BEB-4E5E-A5B6-E745E589A4FF}" type="pres">
      <dgm:prSet presAssocID="{BA5597DA-3756-42D8-8ED0-02EFB8F99B60}" presName="Accent" presStyleLbl="node1" presStyleIdx="4" presStyleCnt="6"/>
      <dgm:spPr/>
    </dgm:pt>
    <dgm:pt modelId="{EF143B95-D0D8-4E28-B46A-CFA47A2B2223}" type="pres">
      <dgm:prSet presAssocID="{BA5597DA-3756-42D8-8ED0-02EFB8F99B60}" presName="ParentBackground2" presStyleCnt="0"/>
      <dgm:spPr/>
    </dgm:pt>
    <dgm:pt modelId="{E130613F-B1E4-4A99-962F-B56DE7DD92E8}" type="pres">
      <dgm:prSet presAssocID="{BA5597DA-3756-42D8-8ED0-02EFB8F99B60}" presName="ParentBackground" presStyleLbl="fgAcc1" presStyleIdx="4" presStyleCnt="6"/>
      <dgm:spPr/>
    </dgm:pt>
    <dgm:pt modelId="{67B5C29C-D501-4204-86C7-8E7641A61516}" type="pres">
      <dgm:prSet presAssocID="{BA5597DA-3756-42D8-8ED0-02EFB8F99B6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EDB2FFA-2537-4170-8FE7-2699DC5877CF}" type="pres">
      <dgm:prSet presAssocID="{E3450667-9D6E-4758-AA99-A68910B02219}" presName="Accent1" presStyleCnt="0"/>
      <dgm:spPr/>
    </dgm:pt>
    <dgm:pt modelId="{3D8EABA8-C27C-4D35-8C71-861DC893C2D4}" type="pres">
      <dgm:prSet presAssocID="{E3450667-9D6E-4758-AA99-A68910B02219}" presName="Accent" presStyleLbl="node1" presStyleIdx="5" presStyleCnt="6"/>
      <dgm:spPr/>
    </dgm:pt>
    <dgm:pt modelId="{8615CB97-68F9-4484-9D8F-27639063894A}" type="pres">
      <dgm:prSet presAssocID="{E3450667-9D6E-4758-AA99-A68910B02219}" presName="ParentBackground1" presStyleCnt="0"/>
      <dgm:spPr/>
    </dgm:pt>
    <dgm:pt modelId="{E52AEA77-4EAC-411F-B07A-04B07918A7F4}" type="pres">
      <dgm:prSet presAssocID="{E3450667-9D6E-4758-AA99-A68910B02219}" presName="ParentBackground" presStyleLbl="fgAcc1" presStyleIdx="5" presStyleCnt="6"/>
      <dgm:spPr/>
    </dgm:pt>
    <dgm:pt modelId="{50E85B97-D18E-47DA-A53E-B57673163AE3}" type="pres">
      <dgm:prSet presAssocID="{E3450667-9D6E-4758-AA99-A68910B0221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9FECC08-25BF-48E4-BB61-53F2418F1949}" type="presOf" srcId="{137F780D-AF8F-4FB0-8684-AEC836E9BE54}" destId="{572BC351-B427-42DE-9E0A-7415FB1C6866}" srcOrd="0" destOrd="0" presId="urn:microsoft.com/office/officeart/2011/layout/CircleProcess"/>
    <dgm:cxn modelId="{04F9F310-D176-41DA-AF18-463BDA22C8D1}" type="presOf" srcId="{1EF06C99-3152-49A3-A751-5E93294A699C}" destId="{433FBAB1-AA42-4362-817F-5958F8A65025}" srcOrd="1" destOrd="0" presId="urn:microsoft.com/office/officeart/2011/layout/CircleProcess"/>
    <dgm:cxn modelId="{2FB25A15-2DCD-49E5-AEBA-F90EBA535AF5}" srcId="{137F780D-AF8F-4FB0-8684-AEC836E9BE54}" destId="{BA5597DA-3756-42D8-8ED0-02EFB8F99B60}" srcOrd="1" destOrd="0" parTransId="{232025BF-FE83-4174-80EB-C5A3FC999350}" sibTransId="{536D2DFF-32D0-4C4C-9C00-549E7E058F7F}"/>
    <dgm:cxn modelId="{C13CFF1C-13DD-4ABC-B4BE-3B20C37262C9}" srcId="{137F780D-AF8F-4FB0-8684-AEC836E9BE54}" destId="{A203EDBA-88FD-4216-93EE-F49F226A418D}" srcOrd="5" destOrd="0" parTransId="{0A070E55-0FFC-4C39-B7E2-BCE02364F494}" sibTransId="{369083A2-F4AC-45BA-B2DD-B13270100038}"/>
    <dgm:cxn modelId="{A66D412B-3A97-4446-A27E-CB698EA934C8}" srcId="{137F780D-AF8F-4FB0-8684-AEC836E9BE54}" destId="{1EF06C99-3152-49A3-A751-5E93294A699C}" srcOrd="4" destOrd="0" parTransId="{6A8BD13C-8367-4BE6-801E-A5821507AEFE}" sibTransId="{7076495C-D73C-4A50-AC22-68FB3AC36C5C}"/>
    <dgm:cxn modelId="{2C728835-50D2-484F-A4F0-863E1906ED58}" type="presOf" srcId="{E3450667-9D6E-4758-AA99-A68910B02219}" destId="{E52AEA77-4EAC-411F-B07A-04B07918A7F4}" srcOrd="0" destOrd="0" presId="urn:microsoft.com/office/officeart/2011/layout/CircleProcess"/>
    <dgm:cxn modelId="{6249833D-E506-4D47-ACCF-74651DB5B2CF}" srcId="{137F780D-AF8F-4FB0-8684-AEC836E9BE54}" destId="{FF997FC9-3EA8-40F8-9E48-A2BC06F0E448}" srcOrd="3" destOrd="0" parTransId="{FAF2F86E-5688-4117-8720-FC78188669FF}" sibTransId="{0476072C-CB26-4C28-8D4D-2D053D22F15E}"/>
    <dgm:cxn modelId="{773A0240-27B6-483D-A15B-D43E41D6F677}" type="presOf" srcId="{6A9716CD-29A3-4F75-84E5-873CCC5A92A6}" destId="{A0878DB1-2D4C-437C-9C3E-688744B80FEF}" srcOrd="0" destOrd="0" presId="urn:microsoft.com/office/officeart/2011/layout/CircleProcess"/>
    <dgm:cxn modelId="{EAC9A441-7F0F-4D73-8823-990B00EF62D6}" type="presOf" srcId="{BA5597DA-3756-42D8-8ED0-02EFB8F99B60}" destId="{E130613F-B1E4-4A99-962F-B56DE7DD92E8}" srcOrd="0" destOrd="0" presId="urn:microsoft.com/office/officeart/2011/layout/CircleProcess"/>
    <dgm:cxn modelId="{948DDF44-701B-4E03-860C-0AB5CEC83EEF}" srcId="{137F780D-AF8F-4FB0-8684-AEC836E9BE54}" destId="{6A9716CD-29A3-4F75-84E5-873CCC5A92A6}" srcOrd="2" destOrd="0" parTransId="{87BA1480-7002-4E9B-AF84-13C4DBDAFDD3}" sibTransId="{386FC561-C711-4D69-BD22-2C4B6FF3BF77}"/>
    <dgm:cxn modelId="{5D149052-543A-4B6F-A771-7BA39D2FA1EF}" type="presOf" srcId="{FF997FC9-3EA8-40F8-9E48-A2BC06F0E448}" destId="{BEA6DE83-F665-4A52-8CA8-8616047D85F6}" srcOrd="1" destOrd="0" presId="urn:microsoft.com/office/officeart/2011/layout/CircleProcess"/>
    <dgm:cxn modelId="{3DB16C57-AA8D-4B3E-A752-77467FE91FB8}" type="presOf" srcId="{1EF06C99-3152-49A3-A751-5E93294A699C}" destId="{11A8C158-BDFF-41CC-AAB1-C265F38DECE4}" srcOrd="0" destOrd="0" presId="urn:microsoft.com/office/officeart/2011/layout/CircleProcess"/>
    <dgm:cxn modelId="{46202A8C-9F37-4C0F-8C2C-0F5597CB7C10}" type="presOf" srcId="{A203EDBA-88FD-4216-93EE-F49F226A418D}" destId="{28CF8CCF-E94A-4DF8-ACDC-62A56F9584D7}" srcOrd="0" destOrd="0" presId="urn:microsoft.com/office/officeart/2011/layout/CircleProcess"/>
    <dgm:cxn modelId="{7773F99F-713C-48DA-9E16-C06B62F5A7F6}" type="presOf" srcId="{A203EDBA-88FD-4216-93EE-F49F226A418D}" destId="{C486F1EA-7835-4E42-8A46-C07A8190018C}" srcOrd="1" destOrd="0" presId="urn:microsoft.com/office/officeart/2011/layout/CircleProcess"/>
    <dgm:cxn modelId="{DEC31FB2-4D2D-46C5-B4C4-7F1D406E0078}" type="presOf" srcId="{E3450667-9D6E-4758-AA99-A68910B02219}" destId="{50E85B97-D18E-47DA-A53E-B57673163AE3}" srcOrd="1" destOrd="0" presId="urn:microsoft.com/office/officeart/2011/layout/CircleProcess"/>
    <dgm:cxn modelId="{3CC03ABD-8053-4605-9FC9-962848A648D1}" type="presOf" srcId="{BA5597DA-3756-42D8-8ED0-02EFB8F99B60}" destId="{67B5C29C-D501-4204-86C7-8E7641A61516}" srcOrd="1" destOrd="0" presId="urn:microsoft.com/office/officeart/2011/layout/CircleProcess"/>
    <dgm:cxn modelId="{B360A1D4-3DA2-47B1-80FB-6C31F3110BEF}" type="presOf" srcId="{6A9716CD-29A3-4F75-84E5-873CCC5A92A6}" destId="{36C5E22F-7A97-4839-A272-E8EF0224F8A7}" srcOrd="1" destOrd="0" presId="urn:microsoft.com/office/officeart/2011/layout/CircleProcess"/>
    <dgm:cxn modelId="{A1C2EAD9-BEA4-4017-97D1-D397C01771C0}" type="presOf" srcId="{FF997FC9-3EA8-40F8-9E48-A2BC06F0E448}" destId="{2AF27359-535F-46D3-BD7B-25089BD85A96}" srcOrd="0" destOrd="0" presId="urn:microsoft.com/office/officeart/2011/layout/CircleProcess"/>
    <dgm:cxn modelId="{A4C611E9-6B63-44A7-A80C-4A890F74DA5D}" srcId="{137F780D-AF8F-4FB0-8684-AEC836E9BE54}" destId="{E3450667-9D6E-4758-AA99-A68910B02219}" srcOrd="0" destOrd="0" parTransId="{B62D1EDD-E57C-48AF-B34A-756DA9F86DD9}" sibTransId="{55250D91-6099-4452-B94A-234DAD5805DC}"/>
    <dgm:cxn modelId="{53C7909D-9BFE-4AA2-B932-6780D96F2456}" type="presParOf" srcId="{572BC351-B427-42DE-9E0A-7415FB1C6866}" destId="{23F4C519-8676-4B93-8A12-7FC4FDF34893}" srcOrd="0" destOrd="0" presId="urn:microsoft.com/office/officeart/2011/layout/CircleProcess"/>
    <dgm:cxn modelId="{AFC555C7-288C-4C67-A689-2218C47DFAE1}" type="presParOf" srcId="{23F4C519-8676-4B93-8A12-7FC4FDF34893}" destId="{DCCB05B6-FEED-45E6-9490-4EF750E60D33}" srcOrd="0" destOrd="0" presId="urn:microsoft.com/office/officeart/2011/layout/CircleProcess"/>
    <dgm:cxn modelId="{8A4733CA-A787-4E99-BA95-FE43514B2155}" type="presParOf" srcId="{572BC351-B427-42DE-9E0A-7415FB1C6866}" destId="{655125C6-87BE-49E9-B0B9-0F9AE9D23F1A}" srcOrd="1" destOrd="0" presId="urn:microsoft.com/office/officeart/2011/layout/CircleProcess"/>
    <dgm:cxn modelId="{CE1E3E0C-0A00-4EFD-B81D-4F6B605BB7EF}" type="presParOf" srcId="{655125C6-87BE-49E9-B0B9-0F9AE9D23F1A}" destId="{28CF8CCF-E94A-4DF8-ACDC-62A56F9584D7}" srcOrd="0" destOrd="0" presId="urn:microsoft.com/office/officeart/2011/layout/CircleProcess"/>
    <dgm:cxn modelId="{749E3831-93C4-47B4-9672-26ED60F2E496}" type="presParOf" srcId="{572BC351-B427-42DE-9E0A-7415FB1C6866}" destId="{C486F1EA-7835-4E42-8A46-C07A8190018C}" srcOrd="2" destOrd="0" presId="urn:microsoft.com/office/officeart/2011/layout/CircleProcess"/>
    <dgm:cxn modelId="{05BF7775-A4FD-4699-BA2B-76AD15DA1D32}" type="presParOf" srcId="{572BC351-B427-42DE-9E0A-7415FB1C6866}" destId="{126C3CCF-41D5-4F90-8277-6C5D4A029BA5}" srcOrd="3" destOrd="0" presId="urn:microsoft.com/office/officeart/2011/layout/CircleProcess"/>
    <dgm:cxn modelId="{16E82CA7-D06F-4541-B257-949D0F4A0E0D}" type="presParOf" srcId="{126C3CCF-41D5-4F90-8277-6C5D4A029BA5}" destId="{3CA8E77D-3AF9-4569-B7A0-E38894BFBBCC}" srcOrd="0" destOrd="0" presId="urn:microsoft.com/office/officeart/2011/layout/CircleProcess"/>
    <dgm:cxn modelId="{D367C5DD-CCAF-4DFA-A270-C83503CFFD26}" type="presParOf" srcId="{572BC351-B427-42DE-9E0A-7415FB1C6866}" destId="{4ECCF497-78AD-4647-8285-05EC8FEC46FB}" srcOrd="4" destOrd="0" presId="urn:microsoft.com/office/officeart/2011/layout/CircleProcess"/>
    <dgm:cxn modelId="{531CA275-67F3-4D47-9C55-CDD1835F2B93}" type="presParOf" srcId="{4ECCF497-78AD-4647-8285-05EC8FEC46FB}" destId="{11A8C158-BDFF-41CC-AAB1-C265F38DECE4}" srcOrd="0" destOrd="0" presId="urn:microsoft.com/office/officeart/2011/layout/CircleProcess"/>
    <dgm:cxn modelId="{3A092439-2940-4ECF-B320-93EC5206CCCF}" type="presParOf" srcId="{572BC351-B427-42DE-9E0A-7415FB1C6866}" destId="{433FBAB1-AA42-4362-817F-5958F8A65025}" srcOrd="5" destOrd="0" presId="urn:microsoft.com/office/officeart/2011/layout/CircleProcess"/>
    <dgm:cxn modelId="{F7605C64-924F-4908-88CC-0E54408321F9}" type="presParOf" srcId="{572BC351-B427-42DE-9E0A-7415FB1C6866}" destId="{D615CC3B-E02F-4FA5-B286-E800DEE804FF}" srcOrd="6" destOrd="0" presId="urn:microsoft.com/office/officeart/2011/layout/CircleProcess"/>
    <dgm:cxn modelId="{56BF7D00-8AB3-4ED4-B780-30C4B22422FF}" type="presParOf" srcId="{D615CC3B-E02F-4FA5-B286-E800DEE804FF}" destId="{33C1890A-AE59-4CFE-B813-944491354D53}" srcOrd="0" destOrd="0" presId="urn:microsoft.com/office/officeart/2011/layout/CircleProcess"/>
    <dgm:cxn modelId="{14AAD901-A167-44A4-8ECD-0E3A99435EE9}" type="presParOf" srcId="{572BC351-B427-42DE-9E0A-7415FB1C6866}" destId="{B18B7EBB-CB6B-4431-A4D3-334E5EA0A9D2}" srcOrd="7" destOrd="0" presId="urn:microsoft.com/office/officeart/2011/layout/CircleProcess"/>
    <dgm:cxn modelId="{BF25640F-CDF1-4AE3-83B8-0CFA9CB76073}" type="presParOf" srcId="{B18B7EBB-CB6B-4431-A4D3-334E5EA0A9D2}" destId="{2AF27359-535F-46D3-BD7B-25089BD85A96}" srcOrd="0" destOrd="0" presId="urn:microsoft.com/office/officeart/2011/layout/CircleProcess"/>
    <dgm:cxn modelId="{CFF21443-2CD5-4A2D-8DBA-0FCDC8BF06FF}" type="presParOf" srcId="{572BC351-B427-42DE-9E0A-7415FB1C6866}" destId="{BEA6DE83-F665-4A52-8CA8-8616047D85F6}" srcOrd="8" destOrd="0" presId="urn:microsoft.com/office/officeart/2011/layout/CircleProcess"/>
    <dgm:cxn modelId="{D4B9B47C-4467-4F7B-863B-5599CC5C286F}" type="presParOf" srcId="{572BC351-B427-42DE-9E0A-7415FB1C6866}" destId="{BE1F82D2-84AC-438C-B708-E322D5DD27BA}" srcOrd="9" destOrd="0" presId="urn:microsoft.com/office/officeart/2011/layout/CircleProcess"/>
    <dgm:cxn modelId="{E3612BDB-1B35-41F1-A706-B50067EDCE36}" type="presParOf" srcId="{BE1F82D2-84AC-438C-B708-E322D5DD27BA}" destId="{F6B18322-EE1A-4E54-B666-09BD75BFC168}" srcOrd="0" destOrd="0" presId="urn:microsoft.com/office/officeart/2011/layout/CircleProcess"/>
    <dgm:cxn modelId="{8C4FF487-550D-49C7-9DEF-92EDB7BDA35C}" type="presParOf" srcId="{572BC351-B427-42DE-9E0A-7415FB1C6866}" destId="{786F3229-04CE-45E5-92DD-6CD8129FDAE2}" srcOrd="10" destOrd="0" presId="urn:microsoft.com/office/officeart/2011/layout/CircleProcess"/>
    <dgm:cxn modelId="{3D22FAA8-0C57-4405-9D5A-E15C2E955FCA}" type="presParOf" srcId="{786F3229-04CE-45E5-92DD-6CD8129FDAE2}" destId="{A0878DB1-2D4C-437C-9C3E-688744B80FEF}" srcOrd="0" destOrd="0" presId="urn:microsoft.com/office/officeart/2011/layout/CircleProcess"/>
    <dgm:cxn modelId="{F92E1185-517E-4DEC-903D-A99C3FCF1204}" type="presParOf" srcId="{572BC351-B427-42DE-9E0A-7415FB1C6866}" destId="{36C5E22F-7A97-4839-A272-E8EF0224F8A7}" srcOrd="11" destOrd="0" presId="urn:microsoft.com/office/officeart/2011/layout/CircleProcess"/>
    <dgm:cxn modelId="{3F476AA9-9553-4122-BAC1-765D34562F56}" type="presParOf" srcId="{572BC351-B427-42DE-9E0A-7415FB1C6866}" destId="{32A8B81D-5F07-4CE2-92F3-6885133ADD57}" srcOrd="12" destOrd="0" presId="urn:microsoft.com/office/officeart/2011/layout/CircleProcess"/>
    <dgm:cxn modelId="{7A414E4E-2832-4EC4-9032-D668C09A7C15}" type="presParOf" srcId="{32A8B81D-5F07-4CE2-92F3-6885133ADD57}" destId="{BB0D71EC-0BEB-4E5E-A5B6-E745E589A4FF}" srcOrd="0" destOrd="0" presId="urn:microsoft.com/office/officeart/2011/layout/CircleProcess"/>
    <dgm:cxn modelId="{94D92E63-6B7A-47ED-A0EE-8AA547E0F342}" type="presParOf" srcId="{572BC351-B427-42DE-9E0A-7415FB1C6866}" destId="{EF143B95-D0D8-4E28-B46A-CFA47A2B2223}" srcOrd="13" destOrd="0" presId="urn:microsoft.com/office/officeart/2011/layout/CircleProcess"/>
    <dgm:cxn modelId="{C45686C4-65F3-40E7-A0BE-F15281A397CF}" type="presParOf" srcId="{EF143B95-D0D8-4E28-B46A-CFA47A2B2223}" destId="{E130613F-B1E4-4A99-962F-B56DE7DD92E8}" srcOrd="0" destOrd="0" presId="urn:microsoft.com/office/officeart/2011/layout/CircleProcess"/>
    <dgm:cxn modelId="{658CF965-C632-498C-888C-27D7019B7296}" type="presParOf" srcId="{572BC351-B427-42DE-9E0A-7415FB1C6866}" destId="{67B5C29C-D501-4204-86C7-8E7641A61516}" srcOrd="14" destOrd="0" presId="urn:microsoft.com/office/officeart/2011/layout/CircleProcess"/>
    <dgm:cxn modelId="{D850E07A-C29F-4CFB-BE09-3311E0F2B999}" type="presParOf" srcId="{572BC351-B427-42DE-9E0A-7415FB1C6866}" destId="{3EDB2FFA-2537-4170-8FE7-2699DC5877CF}" srcOrd="15" destOrd="0" presId="urn:microsoft.com/office/officeart/2011/layout/CircleProcess"/>
    <dgm:cxn modelId="{1EC28B64-9932-4E88-9177-4F08087D2DFA}" type="presParOf" srcId="{3EDB2FFA-2537-4170-8FE7-2699DC5877CF}" destId="{3D8EABA8-C27C-4D35-8C71-861DC893C2D4}" srcOrd="0" destOrd="0" presId="urn:microsoft.com/office/officeart/2011/layout/CircleProcess"/>
    <dgm:cxn modelId="{FFD8D0DD-3E6E-4061-ACDA-6B83D8AE4445}" type="presParOf" srcId="{572BC351-B427-42DE-9E0A-7415FB1C6866}" destId="{8615CB97-68F9-4484-9D8F-27639063894A}" srcOrd="16" destOrd="0" presId="urn:microsoft.com/office/officeart/2011/layout/CircleProcess"/>
    <dgm:cxn modelId="{4271D3DB-6152-43D4-B808-04C78382433C}" type="presParOf" srcId="{8615CB97-68F9-4484-9D8F-27639063894A}" destId="{E52AEA77-4EAC-411F-B07A-04B07918A7F4}" srcOrd="0" destOrd="0" presId="urn:microsoft.com/office/officeart/2011/layout/CircleProcess"/>
    <dgm:cxn modelId="{D283486F-E5CB-4E9B-BB68-47FD27036076}" type="presParOf" srcId="{572BC351-B427-42DE-9E0A-7415FB1C6866}" destId="{50E85B97-D18E-47DA-A53E-B57673163AE3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B05B6-FEED-45E6-9490-4EF750E60D33}">
      <dsp:nvSpPr>
        <dsp:cNvPr id="0" name=""/>
        <dsp:cNvSpPr/>
      </dsp:nvSpPr>
      <dsp:spPr>
        <a:xfrm>
          <a:off x="5041738" y="344149"/>
          <a:ext cx="911986" cy="911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CF8CCF-E94A-4DF8-ACDC-62A56F9584D7}">
      <dsp:nvSpPr>
        <dsp:cNvPr id="0" name=""/>
        <dsp:cNvSpPr/>
      </dsp:nvSpPr>
      <dsp:spPr>
        <a:xfrm>
          <a:off x="5072446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48ms</a:t>
          </a:r>
          <a:endParaRPr lang="de-DE" sz="1900" kern="1200"/>
        </a:p>
      </dsp:txBody>
      <dsp:txXfrm>
        <a:off x="5194122" y="496145"/>
        <a:ext cx="607797" cy="607821"/>
      </dsp:txXfrm>
    </dsp:sp>
    <dsp:sp modelId="{3CA8E77D-3AF9-4569-B7A0-E38894BFBBCC}">
      <dsp:nvSpPr>
        <dsp:cNvPr id="0" name=""/>
        <dsp:cNvSpPr/>
      </dsp:nvSpPr>
      <dsp:spPr>
        <a:xfrm rot="2700000">
          <a:off x="4099687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8C158-BDFF-41CC-AAB1-C265F38DECE4}">
      <dsp:nvSpPr>
        <dsp:cNvPr id="0" name=""/>
        <dsp:cNvSpPr/>
      </dsp:nvSpPr>
      <dsp:spPr>
        <a:xfrm>
          <a:off x="4130331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36ms</a:t>
          </a:r>
          <a:endParaRPr lang="de-DE" sz="1900" kern="1200"/>
        </a:p>
      </dsp:txBody>
      <dsp:txXfrm>
        <a:off x="4252006" y="496145"/>
        <a:ext cx="607797" cy="607821"/>
      </dsp:txXfrm>
    </dsp:sp>
    <dsp:sp modelId="{33C1890A-AE59-4CFE-B813-944491354D53}">
      <dsp:nvSpPr>
        <dsp:cNvPr id="0" name=""/>
        <dsp:cNvSpPr/>
      </dsp:nvSpPr>
      <dsp:spPr>
        <a:xfrm rot="2700000">
          <a:off x="3157572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F27359-535F-46D3-BD7B-25089BD85A96}">
      <dsp:nvSpPr>
        <dsp:cNvPr id="0" name=""/>
        <dsp:cNvSpPr/>
      </dsp:nvSpPr>
      <dsp:spPr>
        <a:xfrm>
          <a:off x="3188216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24ms</a:t>
          </a:r>
          <a:endParaRPr lang="de-DE" sz="1900" kern="1200"/>
        </a:p>
      </dsp:txBody>
      <dsp:txXfrm>
        <a:off x="3309891" y="496145"/>
        <a:ext cx="607797" cy="607821"/>
      </dsp:txXfrm>
    </dsp:sp>
    <dsp:sp modelId="{F6B18322-EE1A-4E54-B666-09BD75BFC168}">
      <dsp:nvSpPr>
        <dsp:cNvPr id="0" name=""/>
        <dsp:cNvSpPr/>
      </dsp:nvSpPr>
      <dsp:spPr>
        <a:xfrm rot="2700000">
          <a:off x="2215456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878DB1-2D4C-437C-9C3E-688744B80FEF}">
      <dsp:nvSpPr>
        <dsp:cNvPr id="0" name=""/>
        <dsp:cNvSpPr/>
      </dsp:nvSpPr>
      <dsp:spPr>
        <a:xfrm>
          <a:off x="2246101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12ms</a:t>
          </a:r>
          <a:endParaRPr lang="de-DE" sz="1900" kern="1200"/>
        </a:p>
      </dsp:txBody>
      <dsp:txXfrm>
        <a:off x="2367197" y="496145"/>
        <a:ext cx="607797" cy="607821"/>
      </dsp:txXfrm>
    </dsp:sp>
    <dsp:sp modelId="{BB0D71EC-0BEB-4E5E-A5B6-E745E589A4FF}">
      <dsp:nvSpPr>
        <dsp:cNvPr id="0" name=""/>
        <dsp:cNvSpPr/>
      </dsp:nvSpPr>
      <dsp:spPr>
        <a:xfrm rot="2700000">
          <a:off x="1273341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30613F-B1E4-4A99-962F-B56DE7DD92E8}">
      <dsp:nvSpPr>
        <dsp:cNvPr id="0" name=""/>
        <dsp:cNvSpPr/>
      </dsp:nvSpPr>
      <dsp:spPr>
        <a:xfrm>
          <a:off x="1303986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0ms</a:t>
          </a:r>
          <a:endParaRPr lang="de-DE" sz="1900" kern="1200"/>
        </a:p>
      </dsp:txBody>
      <dsp:txXfrm>
        <a:off x="1425082" y="496145"/>
        <a:ext cx="607797" cy="607821"/>
      </dsp:txXfrm>
    </dsp:sp>
    <dsp:sp modelId="{3D8EABA8-C27C-4D35-8C71-861DC893C2D4}">
      <dsp:nvSpPr>
        <dsp:cNvPr id="0" name=""/>
        <dsp:cNvSpPr/>
      </dsp:nvSpPr>
      <dsp:spPr>
        <a:xfrm rot="2700000">
          <a:off x="331226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2AEA77-4EAC-411F-B07A-04B07918A7F4}">
      <dsp:nvSpPr>
        <dsp:cNvPr id="0" name=""/>
        <dsp:cNvSpPr/>
      </dsp:nvSpPr>
      <dsp:spPr>
        <a:xfrm>
          <a:off x="361291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- 12ms</a:t>
          </a:r>
          <a:endParaRPr lang="de-DE" sz="1600" kern="1200"/>
        </a:p>
      </dsp:txBody>
      <dsp:txXfrm>
        <a:off x="482966" y="496145"/>
        <a:ext cx="607797" cy="607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B081-BB2C-4B4A-9109-5280E0143A04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87926-5BFB-47C7-ABC2-F42E69AD2A0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9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undry.com/insights/vr-mr-ar/immersive-vr-experience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Image: </a:t>
            </a:r>
            <a:r>
              <a:rPr lang="en-US" dirty="0">
                <a:hlinkClick r:id="rId3"/>
              </a:rPr>
              <a:t>https://www.foundry.com/insights/vr-mr-ar/immersive-vr-experiences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0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63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89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97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75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44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9C004B"/>
                </a:solidFill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>
            <a:lvl1pPr>
              <a:buFont typeface="Arial" pitchFamily="34" charset="0"/>
              <a:buChar char="•"/>
              <a:defRPr sz="2400"/>
            </a:lvl1pPr>
            <a:lvl2pPr>
              <a:buFont typeface="Symbol" pitchFamily="18" charset="2"/>
              <a:buChar char="-"/>
              <a:defRPr sz="2000"/>
            </a:lvl2pPr>
            <a:lvl3pPr>
              <a:buFont typeface="Symbol" pitchFamily="18" charset="2"/>
              <a:buChar char="-"/>
              <a:defRPr sz="1800"/>
            </a:lvl3pPr>
            <a:lvl4pPr>
              <a:buFont typeface="Symbol" pitchFamily="18" charset="2"/>
              <a:buChar char="-"/>
              <a:defRPr sz="1800"/>
            </a:lvl4pPr>
            <a:lvl5pPr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/>
          <a:p>
            <a:fld id="{0014FB7C-1D85-4F32-B1E7-F7035F9F6211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de-DE" dirty="0"/>
              <a:t>Seminar AUE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511-BCAA-4F77-AE2A-8B0A1FCBAA7B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02DE-943F-427D-A876-BF3AAE2DA914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8" y="1556792"/>
            <a:ext cx="8654998" cy="47525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498" y="634795"/>
            <a:ext cx="8654998" cy="792163"/>
          </a:xfrm>
        </p:spPr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9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7" y="4725144"/>
            <a:ext cx="4951375" cy="2084832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 userDrawn="1"/>
        </p:nvSpPr>
        <p:spPr>
          <a:xfrm>
            <a:off x="3347864" y="4788032"/>
            <a:ext cx="5796136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48691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4900604"/>
            <a:ext cx="8244408" cy="1080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Advanced</a:t>
            </a:r>
            <a:r>
              <a:rPr lang="de-DE" dirty="0"/>
              <a:t> Usability Engineering</a:t>
            </a:r>
          </a:p>
          <a:p>
            <a:pPr lvl="0"/>
            <a:r>
              <a:rPr lang="de-DE" dirty="0"/>
              <a:t>Sommersemester 2015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69300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0" y="1556792"/>
            <a:ext cx="8136904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95536" y="1988840"/>
            <a:ext cx="6696744" cy="576064"/>
          </a:xfrm>
        </p:spPr>
        <p:txBody>
          <a:bodyPr>
            <a:noAutofit/>
          </a:bodyPr>
          <a:lstStyle>
            <a:lvl1pPr>
              <a:defRPr sz="4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(1) Organisatorisches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684-A612-4C51-9709-FC85FE075249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5034-4830-40AD-A105-00172D47DC59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B306-308F-4820-932B-B4BF014A4D76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1BE-467D-47F4-934A-DF64916F1551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360-EC73-4866-9BFE-F4AB28C20094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7659-5FEF-4BC2-86B5-7FBAC1251C05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00C1-4F3A-4412-AFC4-AE1502012676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467544" y="0"/>
            <a:ext cx="4824536" cy="2176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956" y="0"/>
            <a:ext cx="3906044" cy="217651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Grafik 8" descr="Uni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88222" cy="245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9C004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experiencing virtual reality">
            <a:extLst>
              <a:ext uri="{FF2B5EF4-FFF2-40B4-BE49-F238E27FC236}">
                <a16:creationId xmlns:a16="http://schemas.microsoft.com/office/drawing/2014/main" id="{D717E301-9183-4CB2-9220-B346649E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864" y="4797152"/>
            <a:ext cx="5796136" cy="1296144"/>
          </a:xfrm>
        </p:spPr>
        <p:txBody>
          <a:bodyPr/>
          <a:lstStyle/>
          <a:p>
            <a:r>
              <a:rPr lang="de-DE" sz="2400" dirty="0"/>
              <a:t>Predicting Avatar Movement in Virtual Reality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  <a:endParaRPr lang="en-US" sz="1800" noProof="1">
              <a:latin typeface="Source Sans Pro" panose="020B0604020202020204" pitchFamily="34" charset="0"/>
              <a:ea typeface="Cambria" panose="02040503050406030204" pitchFamily="18" charset="0"/>
            </a:endParaRPr>
          </a:p>
          <a:p>
            <a:r>
              <a:rPr lang="en-US" sz="1800" noProof="1">
                <a:solidFill>
                  <a:schemeClr val="accent4">
                    <a:lumMod val="40000"/>
                    <a:lumOff val="60000"/>
                  </a:schemeClr>
                </a:solidFill>
                <a:latin typeface="Source Sans Pro" panose="020B0604020202020204" pitchFamily="34" charset="0"/>
                <a:ea typeface="Cambria" panose="02040503050406030204" pitchFamily="18" charset="0"/>
              </a:rPr>
              <a:t>Jakob Fehle, David Halbhuber and Jonathan Sasse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C004B"/>
                </a:solidFill>
                <a:latin typeface="+mn-lt"/>
                <a:ea typeface="+mn-ea"/>
                <a:cs typeface="+mn-cs"/>
              </a:rPr>
              <a:t>Introduction</a:t>
            </a:r>
            <a:endParaRPr lang="en-US" dirty="0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 anchor="ctr">
            <a:normAutofit/>
          </a:bodyPr>
          <a:lstStyle/>
          <a:p>
            <a:r>
              <a:rPr lang="en-US" sz="2800"/>
              <a:t>Temporal deferred movements in virtual reality affect human performance while completing tasks</a:t>
            </a:r>
          </a:p>
          <a:p>
            <a:r>
              <a:rPr lang="en-US" sz="2800"/>
              <a:t>Neural networks can be used to predict movement of avatars </a:t>
            </a:r>
          </a:p>
          <a:p>
            <a:r>
              <a:rPr lang="en-US" sz="2800"/>
              <a:t>Utilize prediction mechanisms to evaluate the neural network model providing the most significant positive effect on performance</a:t>
            </a:r>
          </a:p>
          <a:p>
            <a:endParaRPr lang="en-US" sz="2800"/>
          </a:p>
          <a:p>
            <a:pPr marL="0" indent="0" algn="ctr">
              <a:buNone/>
            </a:pPr>
            <a:endParaRPr lang="en-US" sz="28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B6AFA5-CDF3-4B16-878B-F21C81AE4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748527"/>
              </p:ext>
            </p:extLst>
          </p:nvPr>
        </p:nvGraphicFramePr>
        <p:xfrm>
          <a:off x="1524000" y="4781376"/>
          <a:ext cx="6096000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02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/>
              <a:t>Using our system of predicting body movements we conduct a study where the game performance is evaluated</a:t>
            </a:r>
          </a:p>
          <a:p>
            <a:r>
              <a:rPr lang="en-US"/>
              <a:t>Full body movement based game developed with Unity</a:t>
            </a:r>
          </a:p>
          <a:p>
            <a:r>
              <a:rPr lang="en-US"/>
              <a:t>Player is getting attacked by wasps</a:t>
            </a:r>
          </a:p>
          <a:p>
            <a:r>
              <a:rPr lang="en-US"/>
              <a:t>Play-area is a cage</a:t>
            </a:r>
          </a:p>
          <a:p>
            <a:r>
              <a:rPr lang="en-US"/>
              <a:t>Number of incoming wasps increases exponentially</a:t>
            </a:r>
          </a:p>
          <a:p>
            <a:r>
              <a:rPr lang="en-US"/>
              <a:t>Wasps engage from 4 varying spawn points (defined sequence)</a:t>
            </a:r>
          </a:p>
          <a:p>
            <a:r>
              <a:rPr lang="en-US"/>
              <a:t>Objective is to kill incoming wasps by using hands</a:t>
            </a:r>
          </a:p>
          <a:p>
            <a:r>
              <a:rPr lang="en-US"/>
              <a:t>Wasp fades when killed or when its attack was successful (reached players avatar)</a:t>
            </a:r>
          </a:p>
          <a:p>
            <a:r>
              <a:rPr lang="en-US"/>
              <a:t>Game ends after competing 100 wasps</a:t>
            </a:r>
          </a:p>
        </p:txBody>
      </p:sp>
    </p:spTree>
    <p:extLst>
      <p:ext uri="{BB962C8B-B14F-4D97-AF65-F5344CB8AC3E}">
        <p14:creationId xmlns:p14="http://schemas.microsoft.com/office/powerpoint/2010/main" val="17155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/>
              <a:t>Within-subjects study design</a:t>
            </a:r>
          </a:p>
          <a:p>
            <a:r>
              <a:rPr lang="en-US" sz="2800"/>
              <a:t>Independent variables:</a:t>
            </a:r>
          </a:p>
          <a:p>
            <a:pPr lvl="1"/>
            <a:r>
              <a:rPr lang="en-US" sz="2400"/>
              <a:t>Temporal Adjustment </a:t>
            </a:r>
            <a:br>
              <a:rPr lang="en-US" sz="2400"/>
            </a:br>
            <a:r>
              <a:rPr lang="en-US" sz="2400"/>
              <a:t>(-12ms, 0ms , 12ms, 24ms, 36ms, 48ms)</a:t>
            </a:r>
          </a:p>
          <a:p>
            <a:r>
              <a:rPr lang="en-US" sz="2800"/>
              <a:t>Dependent variables:</a:t>
            </a:r>
          </a:p>
          <a:p>
            <a:pPr lvl="1"/>
            <a:r>
              <a:rPr lang="en-US" sz="2400"/>
              <a:t>Kills</a:t>
            </a:r>
          </a:p>
          <a:p>
            <a:pPr lvl="1"/>
            <a:r>
              <a:rPr lang="en-US" sz="2400"/>
              <a:t>Wasp lifetime</a:t>
            </a:r>
          </a:p>
          <a:p>
            <a:r>
              <a:rPr lang="en-US" sz="2800"/>
              <a:t>Questionnaires: IPQ + Limb Ownership</a:t>
            </a:r>
          </a:p>
        </p:txBody>
      </p:sp>
    </p:spTree>
    <p:extLst>
      <p:ext uri="{BB962C8B-B14F-4D97-AF65-F5344CB8AC3E}">
        <p14:creationId xmlns:p14="http://schemas.microsoft.com/office/powerpoint/2010/main" val="34292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C7689-BA8B-46E3-A631-2773D043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&lt;SCREENSHOT&gt;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5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50716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On-screen Show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Source Sans Pro</vt:lpstr>
      <vt:lpstr>Symbol</vt:lpstr>
      <vt:lpstr>Larissa-Design</vt:lpstr>
      <vt:lpstr>PowerPoint Presentation</vt:lpstr>
      <vt:lpstr>Introduction</vt:lpstr>
      <vt:lpstr>Method</vt:lpstr>
      <vt:lpstr>Method</vt:lpstr>
      <vt:lpstr>Game</vt:lpstr>
      <vt:lpstr>Results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Rechenzentrum</dc:creator>
  <cp:lastModifiedBy>Jonathan Sasse</cp:lastModifiedBy>
  <cp:revision>575</cp:revision>
  <dcterms:created xsi:type="dcterms:W3CDTF">2014-08-21T11:19:43Z</dcterms:created>
  <dcterms:modified xsi:type="dcterms:W3CDTF">2020-02-04T09:23:14Z</dcterms:modified>
</cp:coreProperties>
</file>