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5" r:id="rId5"/>
    <p:sldId id="264" r:id="rId6"/>
    <p:sldId id="261" r:id="rId7"/>
    <p:sldId id="268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5"/>
            <p14:sldId id="264"/>
            <p14:sldId id="261"/>
            <p14:sldId id="268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albhub" initials="DH" lastIdx="1" clrIdx="0">
    <p:extLst>
      <p:ext uri="{19B8F6BF-5375-455C-9EA6-DF929625EA0E}">
        <p15:presenceInfo xmlns:p15="http://schemas.microsoft.com/office/powerpoint/2012/main" userId="f9a36385799f45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7F7F7F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087A5-13A5-4037-9226-4883C8491318}" v="6" dt="2019-11-19T19:32:39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5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21E087A5-13A5-4037-9226-4883C8491318}"/>
    <pc:docChg chg="custSel addSld modSld">
      <pc:chgData name="Jonathan Sasse" userId="e3ef75d3e4210d51" providerId="LiveId" clId="{21E087A5-13A5-4037-9226-4883C8491318}" dt="2019-11-19T19:32:54.278" v="58" actId="6549"/>
      <pc:docMkLst>
        <pc:docMk/>
      </pc:docMkLst>
      <pc:sldChg chg="modSp">
        <pc:chgData name="Jonathan Sasse" userId="e3ef75d3e4210d51" providerId="LiveId" clId="{21E087A5-13A5-4037-9226-4883C8491318}" dt="2019-11-19T19:31:22.486" v="43" actId="27636"/>
        <pc:sldMkLst>
          <pc:docMk/>
          <pc:sldMk cId="1351173101" sldId="260"/>
        </pc:sldMkLst>
        <pc:spChg chg="mod">
          <ac:chgData name="Jonathan Sasse" userId="e3ef75d3e4210d51" providerId="LiveId" clId="{21E087A5-13A5-4037-9226-4883C8491318}" dt="2019-11-19T19:31:22.486" v="43" actId="27636"/>
          <ac:spMkLst>
            <pc:docMk/>
            <pc:sldMk cId="1351173101" sldId="260"/>
            <ac:spMk id="3" creationId="{F8C6A874-787E-4498-883A-7E8699957D76}"/>
          </ac:spMkLst>
        </pc:spChg>
      </pc:sldChg>
      <pc:sldChg chg="modSp">
        <pc:chgData name="Jonathan Sasse" userId="e3ef75d3e4210d51" providerId="LiveId" clId="{21E087A5-13A5-4037-9226-4883C8491318}" dt="2019-11-19T19:32:45.330" v="54" actId="27636"/>
        <pc:sldMkLst>
          <pc:docMk/>
          <pc:sldMk cId="3118452141" sldId="261"/>
        </pc:sldMkLst>
        <pc:spChg chg="mod">
          <ac:chgData name="Jonathan Sasse" userId="e3ef75d3e4210d51" providerId="LiveId" clId="{21E087A5-13A5-4037-9226-4883C8491318}" dt="2019-11-19T19:32:45.330" v="54" actId="27636"/>
          <ac:spMkLst>
            <pc:docMk/>
            <pc:sldMk cId="3118452141" sldId="261"/>
            <ac:spMk id="3" creationId="{E84EDA99-21F1-479A-A915-5EC9A9583D26}"/>
          </ac:spMkLst>
        </pc:spChg>
      </pc:sldChg>
      <pc:sldChg chg="modSp">
        <pc:chgData name="Jonathan Sasse" userId="e3ef75d3e4210d51" providerId="LiveId" clId="{21E087A5-13A5-4037-9226-4883C8491318}" dt="2019-11-19T19:29:46.953" v="35"/>
        <pc:sldMkLst>
          <pc:docMk/>
          <pc:sldMk cId="300673748" sldId="265"/>
        </pc:sldMkLst>
        <pc:spChg chg="mod">
          <ac:chgData name="Jonathan Sasse" userId="e3ef75d3e4210d51" providerId="LiveId" clId="{21E087A5-13A5-4037-9226-4883C8491318}" dt="2019-11-19T19:29:46.953" v="35"/>
          <ac:spMkLst>
            <pc:docMk/>
            <pc:sldMk cId="300673748" sldId="265"/>
            <ac:spMk id="3" creationId="{A83A8689-B8F8-4513-9A20-A99BCFACCD93}"/>
          </ac:spMkLst>
        </pc:spChg>
      </pc:sldChg>
      <pc:sldChg chg="modSp add">
        <pc:chgData name="Jonathan Sasse" userId="e3ef75d3e4210d51" providerId="LiveId" clId="{21E087A5-13A5-4037-9226-4883C8491318}" dt="2019-11-19T19:32:54.278" v="58" actId="6549"/>
        <pc:sldMkLst>
          <pc:docMk/>
          <pc:sldMk cId="2093992898" sldId="268"/>
        </pc:sldMkLst>
        <pc:spChg chg="mod">
          <ac:chgData name="Jonathan Sasse" userId="e3ef75d3e4210d51" providerId="LiveId" clId="{21E087A5-13A5-4037-9226-4883C8491318}" dt="2019-11-19T19:32:54.278" v="58" actId="6549"/>
          <ac:spMkLst>
            <pc:docMk/>
            <pc:sldMk cId="2093992898" sldId="268"/>
            <ac:spMk id="3" creationId="{E84EDA99-21F1-479A-A915-5EC9A9583D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19.11.2019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1800" b="0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Übung Digitalisierung und digitale Gesellschaft 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4388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600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/>
              <a:t>Institut für Information und Medien, Sprache und Kultur </a:t>
            </a: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>
                <a:latin typeface="Verdana" pitchFamily="34" charset="0"/>
              </a:rPr>
              <a:t>Jakob Fehle, David Halbhuber, Jonathan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Avatar Movement in Virtual Reality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58C8-5B6C-46DF-ACF6-B7BADEF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E237-46E5-4AC3-B451-4C7142D8B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Between or Within subject design? </a:t>
            </a:r>
          </a:p>
          <a:p>
            <a:pPr marL="1085850" lvl="1"/>
            <a:r>
              <a:rPr lang="en-US" dirty="0"/>
              <a:t>Learning effect (warmup)</a:t>
            </a:r>
          </a:p>
          <a:p>
            <a:pPr marL="1085850" lvl="1"/>
            <a:r>
              <a:rPr lang="en-US" dirty="0"/>
              <a:t>Between: Each participant one condition </a:t>
            </a:r>
          </a:p>
          <a:p>
            <a:pPr marL="1085850" lvl="1"/>
            <a:r>
              <a:rPr lang="en-US" dirty="0"/>
              <a:t>Within: All participant all conditions </a:t>
            </a:r>
            <a:r>
              <a:rPr lang="en-US"/>
              <a:t>(warm-up</a:t>
            </a:r>
            <a:r>
              <a:rPr lang="en-US" dirty="0"/>
              <a:t>, 0ms, system latency) </a:t>
            </a:r>
          </a:p>
          <a:p>
            <a:pPr marL="1085850" lvl="1"/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Focus on game only, drop task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VR experience</a:t>
            </a:r>
          </a:p>
          <a:p>
            <a:pPr marL="10858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DC23-3DE9-416B-B309-7EBC5892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B0-6C2D-4A18-8F01-A9DF5BC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0346-FA38-4987-9539-7BA44816A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Latency in virtual reality hinders human performance while completing tasks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 can be used to predict movement of avatars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prediction mechanisms to compensate for latency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 is to proof that lowering system latency increases performance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632B-DC30-4EA4-BA9E-F7D2DB47A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38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C830-4EF2-4691-BEE0-A47FDD2E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A874-787E-4498-883A-7E8699957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do we use two separate experiments to evaluate performance (to show an applicability in a real world use-case)?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elaborate on the apparatus (neural net, interceptor client, previous latency measurement system).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Confusion regarding the design of the performance task and how Fitts Law influences it (missing RW)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Related Work regarding movement prediction with neural networks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you sure you chose the correct dependent and independent variables?</a:t>
            </a:r>
          </a:p>
          <a:p>
            <a:pPr indent="0"/>
            <a:endParaRPr lang="en-US" dirty="0"/>
          </a:p>
          <a:p>
            <a:pPr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3A0F-9696-4E3E-B0AD-F4F35167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1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FD25-EEFD-4820-A90A-7234445A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8689-B8F8-4513-9A20-A99BCFACCD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more specific background story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 work revealed latency below 110ms is not perceivable by users (clarify this)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clear why neural networks are better suited to predict movement than conventional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pre-experience regarding VR could influence outcome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AC669-73A7-4EBC-8CB6-696F89475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C830-4EF2-4691-BEE0-A47FDD2E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A874-787E-4498-883A-7E8699957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3A0F-9696-4E3E-B0AD-F4F35167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707AD0-DE4B-4E93-9B22-6D784C4CA11A}"/>
              </a:ext>
            </a:extLst>
          </p:cNvPr>
          <p:cNvSpPr txBox="1">
            <a:spLocks/>
          </p:cNvSpPr>
          <p:nvPr/>
        </p:nvSpPr>
        <p:spPr>
          <a:xfrm>
            <a:off x="1484040" y="24924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Why don’t we improve existing hardware solutions instead of focusing on software based enhancement of system latency?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Exclude apparatus from study design (maybe useful feedback)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Why are we using between subject instead of within subject design considering the high participant count?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634-C857-4E6A-92F6-801FAB6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incorporated feedback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A99-21F1-479A-A915-5EC9A9583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For the time being, the study only consists of one experiment, the game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Participants are now required to not have any previous VR experience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Excluded apparatus from study design, gave more detailed information about the latency test framework for latency measuring and the apparatus of the test environment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Made clear that the between-subjects study design was chosen to avoid any learning effect that might occur otherwise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57D8E-3774-4BD0-A329-803DB651E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4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634-C857-4E6A-92F6-801FAB6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incorporated feedback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A99-21F1-479A-A915-5EC9A9583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Changed dependent variable to "game performance" and independent variable to "system latency" with the two levels "unchanged" and "zero"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57D8E-3774-4BD0-A329-803DB651E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9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58C8-5B6C-46DF-ACF6-B7BADEF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E237-46E5-4AC3-B451-4C7142D8B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our system we conduct a study with two separate experiments, evaluating task performance and game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currently are not sure about the added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now we want to exclude it from our study, but think about re-adding it later on (open for discussion)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body movement based game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Inspired by the endless runner genre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Objective is to destroy incoming objects with your hands and feet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Fixed timeframe and continuously increasing in-game speed </a:t>
            </a:r>
          </a:p>
          <a:p>
            <a:pPr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DC23-3DE9-416B-B309-7EBC5892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7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58C8-5B6C-46DF-ACF6-B7BADEF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E237-46E5-4AC3-B451-4C7142D8B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Measurements 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Number of destroyed objects by hands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Number of destroyed objects by feet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Error rate </a:t>
            </a:r>
          </a:p>
          <a:p>
            <a:pPr marL="1485900" lvl="2"/>
            <a:r>
              <a:rPr lang="en-US" dirty="0"/>
              <a:t>Missed object (intended to hit)</a:t>
            </a:r>
          </a:p>
          <a:p>
            <a:pPr marL="1485900" lvl="2"/>
            <a:r>
              <a:rPr lang="en-US" dirty="0"/>
              <a:t>Passed object (no intent to hit the object)</a:t>
            </a:r>
          </a:p>
          <a:p>
            <a:pPr marL="108585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DC23-3DE9-416B-B309-7EBC5892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4633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Larissa-Design</vt:lpstr>
      <vt:lpstr>PowerPoint Presentation</vt:lpstr>
      <vt:lpstr>Research Overview</vt:lpstr>
      <vt:lpstr>Main Concerns</vt:lpstr>
      <vt:lpstr>Useful Feedback</vt:lpstr>
      <vt:lpstr>Random Feedback</vt:lpstr>
      <vt:lpstr>How we incorporated feedback </vt:lpstr>
      <vt:lpstr>How we incorporated feedback </vt:lpstr>
      <vt:lpstr>Current Method</vt:lpstr>
      <vt:lpstr>Current Method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197</cp:revision>
  <dcterms:modified xsi:type="dcterms:W3CDTF">2019-11-19T19:33:00Z</dcterms:modified>
</cp:coreProperties>
</file>