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4" r:id="rId4"/>
    <p:sldId id="268" r:id="rId5"/>
    <p:sldId id="265" r:id="rId6"/>
    <p:sldId id="269" r:id="rId7"/>
    <p:sldId id="267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5A0FB4-6E9F-47DF-A2D4-080921C4EC50}">
          <p14:sldIdLst>
            <p14:sldId id="259"/>
            <p14:sldId id="261"/>
            <p14:sldId id="264"/>
            <p14:sldId id="268"/>
            <p14:sldId id="265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chenzentrum" initials="R" lastIdx="1" clrIdx="0"/>
  <p:cmAuthor id="1" name="Valentin Schwind" initials="VS" lastIdx="1" clrIdx="1">
    <p:extLst>
      <p:ext uri="{19B8F6BF-5375-455C-9EA6-DF929625EA0E}">
        <p15:presenceInfo xmlns:p15="http://schemas.microsoft.com/office/powerpoint/2012/main" userId="07b0d123504e10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FFFFFF"/>
    <a:srgbClr val="CCFFFF"/>
    <a:srgbClr val="E98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58FAA-B860-4982-A6B4-F2FC06D6F7C2}" v="30" dt="2020-01-14T09:49:09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5" autoAdjust="0"/>
    <p:restoredTop sz="86324" autoAdjust="0"/>
  </p:normalViewPr>
  <p:slideViewPr>
    <p:cSldViewPr>
      <p:cViewPr varScale="1">
        <p:scale>
          <a:sx n="112" d="100"/>
          <a:sy n="112" d="100"/>
        </p:scale>
        <p:origin x="1320" y="108"/>
      </p:cViewPr>
      <p:guideLst>
        <p:guide orient="horz" pos="754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asse" userId="e3ef75d3e4210d51" providerId="LiveId" clId="{F7C58FAA-B860-4982-A6B4-F2FC06D6F7C2}"/>
    <pc:docChg chg="undo custSel addSld delSld modSld modMainMaster modSection">
      <pc:chgData name="Jonathan Sasse" userId="e3ef75d3e4210d51" providerId="LiveId" clId="{F7C58FAA-B860-4982-A6B4-F2FC06D6F7C2}" dt="2020-01-14T10:27:37.617" v="1758" actId="20577"/>
      <pc:docMkLst>
        <pc:docMk/>
      </pc:docMkLst>
      <pc:sldChg chg="modSp">
        <pc:chgData name="Jonathan Sasse" userId="e3ef75d3e4210d51" providerId="LiveId" clId="{F7C58FAA-B860-4982-A6B4-F2FC06D6F7C2}" dt="2020-01-13T10:23:02.952" v="252" actId="20577"/>
        <pc:sldMkLst>
          <pc:docMk/>
          <pc:sldMk cId="0" sldId="259"/>
        </pc:sldMkLst>
        <pc:spChg chg="mod">
          <ac:chgData name="Jonathan Sasse" userId="e3ef75d3e4210d51" providerId="LiveId" clId="{F7C58FAA-B860-4982-A6B4-F2FC06D6F7C2}" dt="2020-01-13T10:23:02.952" v="252" actId="20577"/>
          <ac:spMkLst>
            <pc:docMk/>
            <pc:sldMk cId="0" sldId="259"/>
            <ac:spMk id="2" creationId="{00000000-0000-0000-0000-000000000000}"/>
          </ac:spMkLst>
        </pc:spChg>
      </pc:sldChg>
      <pc:sldChg chg="del">
        <pc:chgData name="Jonathan Sasse" userId="e3ef75d3e4210d51" providerId="LiveId" clId="{F7C58FAA-B860-4982-A6B4-F2FC06D6F7C2}" dt="2020-01-13T10:15:57.483" v="51" actId="2696"/>
        <pc:sldMkLst>
          <pc:docMk/>
          <pc:sldMk cId="3816596401" sldId="260"/>
        </pc:sldMkLst>
      </pc:sldChg>
      <pc:sldChg chg="modSp modNotesTx">
        <pc:chgData name="Jonathan Sasse" userId="e3ef75d3e4210d51" providerId="LiveId" clId="{F7C58FAA-B860-4982-A6B4-F2FC06D6F7C2}" dt="2020-01-13T10:29:41.955" v="275" actId="14100"/>
        <pc:sldMkLst>
          <pc:docMk/>
          <pc:sldMk cId="3350239781" sldId="261"/>
        </pc:sldMkLst>
        <pc:spChg chg="mod">
          <ac:chgData name="Jonathan Sasse" userId="e3ef75d3e4210d51" providerId="LiveId" clId="{F7C58FAA-B860-4982-A6B4-F2FC06D6F7C2}" dt="2020-01-13T10:21:08.318" v="227" actId="207"/>
          <ac:spMkLst>
            <pc:docMk/>
            <pc:sldMk cId="3350239781" sldId="261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29:41.955" v="275" actId="14100"/>
          <ac:spMkLst>
            <pc:docMk/>
            <pc:sldMk cId="3350239781" sldId="261"/>
            <ac:spMk id="4" creationId="{447486BB-E702-4B37-B576-4556B4AF7898}"/>
          </ac:spMkLst>
        </pc:spChg>
      </pc:sldChg>
      <pc:sldChg chg="modSp add del modNotesTx">
        <pc:chgData name="Jonathan Sasse" userId="e3ef75d3e4210d51" providerId="LiveId" clId="{F7C58FAA-B860-4982-A6B4-F2FC06D6F7C2}" dt="2020-01-14T09:47:49.112" v="1664" actId="2696"/>
        <pc:sldMkLst>
          <pc:docMk/>
          <pc:sldMk cId="1210783724" sldId="262"/>
        </pc:sldMkLst>
        <pc:spChg chg="mod">
          <ac:chgData name="Jonathan Sasse" userId="e3ef75d3e4210d51" providerId="LiveId" clId="{F7C58FAA-B860-4982-A6B4-F2FC06D6F7C2}" dt="2020-01-13T10:18:04.231" v="78" actId="20577"/>
          <ac:spMkLst>
            <pc:docMk/>
            <pc:sldMk cId="1210783724" sldId="262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18:20.012" v="93" actId="6549"/>
          <ac:spMkLst>
            <pc:docMk/>
            <pc:sldMk cId="1210783724" sldId="262"/>
            <ac:spMk id="4" creationId="{447486BB-E702-4B37-B576-4556B4AF7898}"/>
          </ac:spMkLst>
        </pc:spChg>
      </pc:sldChg>
      <pc:sldChg chg="del">
        <pc:chgData name="Jonathan Sasse" userId="e3ef75d3e4210d51" providerId="LiveId" clId="{F7C58FAA-B860-4982-A6B4-F2FC06D6F7C2}" dt="2020-01-13T10:15:52.612" v="49" actId="2696"/>
        <pc:sldMkLst>
          <pc:docMk/>
          <pc:sldMk cId="3068051459" sldId="262"/>
        </pc:sldMkLst>
      </pc:sldChg>
      <pc:sldChg chg="modSp add modNotesTx">
        <pc:chgData name="Jonathan Sasse" userId="e3ef75d3e4210d51" providerId="LiveId" clId="{F7C58FAA-B860-4982-A6B4-F2FC06D6F7C2}" dt="2020-01-13T10:19:31.005" v="161" actId="6549"/>
        <pc:sldMkLst>
          <pc:docMk/>
          <pc:sldMk cId="2427197166" sldId="263"/>
        </pc:sldMkLst>
        <pc:spChg chg="mod">
          <ac:chgData name="Jonathan Sasse" userId="e3ef75d3e4210d51" providerId="LiveId" clId="{F7C58FAA-B860-4982-A6B4-F2FC06D6F7C2}" dt="2020-01-13T10:18:14.461" v="92" actId="20577"/>
          <ac:spMkLst>
            <pc:docMk/>
            <pc:sldMk cId="2427197166" sldId="263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18:23.277" v="94" actId="6549"/>
          <ac:spMkLst>
            <pc:docMk/>
            <pc:sldMk cId="2427197166" sldId="263"/>
            <ac:spMk id="4" creationId="{447486BB-E702-4B37-B576-4556B4AF7898}"/>
          </ac:spMkLst>
        </pc:spChg>
      </pc:sldChg>
      <pc:sldChg chg="del">
        <pc:chgData name="Jonathan Sasse" userId="e3ef75d3e4210d51" providerId="LiveId" clId="{F7C58FAA-B860-4982-A6B4-F2FC06D6F7C2}" dt="2020-01-13T10:15:52.578" v="48" actId="2696"/>
        <pc:sldMkLst>
          <pc:docMk/>
          <pc:sldMk cId="3247739563" sldId="263"/>
        </pc:sldMkLst>
      </pc:sldChg>
      <pc:sldChg chg="modSp add modNotesTx">
        <pc:chgData name="Jonathan Sasse" userId="e3ef75d3e4210d51" providerId="LiveId" clId="{F7C58FAA-B860-4982-A6B4-F2FC06D6F7C2}" dt="2020-01-14T10:26:32.677" v="1738" actId="20577"/>
        <pc:sldMkLst>
          <pc:docMk/>
          <pc:sldMk cId="1715517548" sldId="264"/>
        </pc:sldMkLst>
        <pc:spChg chg="mod">
          <ac:chgData name="Jonathan Sasse" userId="e3ef75d3e4210d51" providerId="LiveId" clId="{F7C58FAA-B860-4982-A6B4-F2FC06D6F7C2}" dt="2020-01-13T10:18:47.382" v="103" actId="20577"/>
          <ac:spMkLst>
            <pc:docMk/>
            <pc:sldMk cId="1715517548" sldId="264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4T10:26:32.677" v="1738" actId="20577"/>
          <ac:spMkLst>
            <pc:docMk/>
            <pc:sldMk cId="1715517548" sldId="264"/>
            <ac:spMk id="4" creationId="{447486BB-E702-4B37-B576-4556B4AF7898}"/>
          </ac:spMkLst>
        </pc:spChg>
      </pc:sldChg>
      <pc:sldChg chg="del">
        <pc:chgData name="Jonathan Sasse" userId="e3ef75d3e4210d51" providerId="LiveId" clId="{F7C58FAA-B860-4982-A6B4-F2FC06D6F7C2}" dt="2020-01-13T10:15:57.452" v="50" actId="2696"/>
        <pc:sldMkLst>
          <pc:docMk/>
          <pc:sldMk cId="1785087395" sldId="264"/>
        </pc:sldMkLst>
      </pc:sldChg>
      <pc:sldChg chg="modSp add modNotesTx">
        <pc:chgData name="Jonathan Sasse" userId="e3ef75d3e4210d51" providerId="LiveId" clId="{F7C58FAA-B860-4982-A6B4-F2FC06D6F7C2}" dt="2020-01-14T09:35:24.373" v="1516" actId="20577"/>
        <pc:sldMkLst>
          <pc:docMk/>
          <pc:sldMk cId="1842053967" sldId="265"/>
        </pc:sldMkLst>
        <pc:spChg chg="mod">
          <ac:chgData name="Jonathan Sasse" userId="e3ef75d3e4210d51" providerId="LiveId" clId="{F7C58FAA-B860-4982-A6B4-F2FC06D6F7C2}" dt="2020-01-13T10:19:10.697" v="134" actId="20577"/>
          <ac:spMkLst>
            <pc:docMk/>
            <pc:sldMk cId="1842053967" sldId="265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4T09:35:24.373" v="1516" actId="20577"/>
          <ac:spMkLst>
            <pc:docMk/>
            <pc:sldMk cId="1842053967" sldId="265"/>
            <ac:spMk id="4" creationId="{447486BB-E702-4B37-B576-4556B4AF7898}"/>
          </ac:spMkLst>
        </pc:spChg>
      </pc:sldChg>
      <pc:sldChg chg="modSp add">
        <pc:chgData name="Jonathan Sasse" userId="e3ef75d3e4210d51" providerId="LiveId" clId="{F7C58FAA-B860-4982-A6B4-F2FC06D6F7C2}" dt="2020-01-13T10:20:20.429" v="220" actId="20577"/>
        <pc:sldMkLst>
          <pc:docMk/>
          <pc:sldMk cId="3626645609" sldId="266"/>
        </pc:sldMkLst>
        <pc:spChg chg="mod">
          <ac:chgData name="Jonathan Sasse" userId="e3ef75d3e4210d51" providerId="LiveId" clId="{F7C58FAA-B860-4982-A6B4-F2FC06D6F7C2}" dt="2020-01-13T10:19:56.004" v="171" actId="20577"/>
          <ac:spMkLst>
            <pc:docMk/>
            <pc:sldMk cId="3626645609" sldId="266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20:20.429" v="220" actId="20577"/>
          <ac:spMkLst>
            <pc:docMk/>
            <pc:sldMk cId="3626645609" sldId="266"/>
            <ac:spMk id="4" creationId="{447486BB-E702-4B37-B576-4556B4AF7898}"/>
          </ac:spMkLst>
        </pc:spChg>
      </pc:sldChg>
      <pc:sldChg chg="modSp add">
        <pc:chgData name="Jonathan Sasse" userId="e3ef75d3e4210d51" providerId="LiveId" clId="{F7C58FAA-B860-4982-A6B4-F2FC06D6F7C2}" dt="2020-01-14T09:48:48.238" v="1687" actId="20577"/>
        <pc:sldMkLst>
          <pc:docMk/>
          <pc:sldMk cId="2965071624" sldId="267"/>
        </pc:sldMkLst>
        <pc:spChg chg="mod">
          <ac:chgData name="Jonathan Sasse" userId="e3ef75d3e4210d51" providerId="LiveId" clId="{F7C58FAA-B860-4982-A6B4-F2FC06D6F7C2}" dt="2020-01-13T10:20:30.540" v="225" actId="20577"/>
          <ac:spMkLst>
            <pc:docMk/>
            <pc:sldMk cId="2965071624" sldId="267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4T09:48:48.238" v="1687" actId="20577"/>
          <ac:spMkLst>
            <pc:docMk/>
            <pc:sldMk cId="2965071624" sldId="267"/>
            <ac:spMk id="4" creationId="{447486BB-E702-4B37-B576-4556B4AF7898}"/>
          </ac:spMkLst>
        </pc:spChg>
      </pc:sldChg>
      <pc:sldChg chg="add del">
        <pc:chgData name="Jonathan Sasse" userId="e3ef75d3e4210d51" providerId="LiveId" clId="{F7C58FAA-B860-4982-A6B4-F2FC06D6F7C2}" dt="2020-01-13T10:29:18.326" v="265"/>
        <pc:sldMkLst>
          <pc:docMk/>
          <pc:sldMk cId="305017972" sldId="268"/>
        </pc:sldMkLst>
      </pc:sldChg>
      <pc:sldChg chg="modSp add">
        <pc:chgData name="Jonathan Sasse" userId="e3ef75d3e4210d51" providerId="LiveId" clId="{F7C58FAA-B860-4982-A6B4-F2FC06D6F7C2}" dt="2020-01-14T10:27:37.617" v="1758" actId="20577"/>
        <pc:sldMkLst>
          <pc:docMk/>
          <pc:sldMk cId="342928699" sldId="268"/>
        </pc:sldMkLst>
        <pc:spChg chg="mod">
          <ac:chgData name="Jonathan Sasse" userId="e3ef75d3e4210d51" providerId="LiveId" clId="{F7C58FAA-B860-4982-A6B4-F2FC06D6F7C2}" dt="2020-01-14T10:27:37.617" v="1758" actId="20577"/>
          <ac:spMkLst>
            <pc:docMk/>
            <pc:sldMk cId="342928699" sldId="268"/>
            <ac:spMk id="4" creationId="{447486BB-E702-4B37-B576-4556B4AF7898}"/>
          </ac:spMkLst>
        </pc:spChg>
      </pc:sldChg>
      <pc:sldChg chg="add del">
        <pc:chgData name="Jonathan Sasse" userId="e3ef75d3e4210d51" providerId="LiveId" clId="{F7C58FAA-B860-4982-A6B4-F2FC06D6F7C2}" dt="2020-01-13T10:59:41.845" v="1290"/>
        <pc:sldMkLst>
          <pc:docMk/>
          <pc:sldMk cId="1779288524" sldId="268"/>
        </pc:sldMkLst>
      </pc:sldChg>
      <pc:sldMasterChg chg="modSp modSldLayout">
        <pc:chgData name="Jonathan Sasse" userId="e3ef75d3e4210d51" providerId="LiveId" clId="{F7C58FAA-B860-4982-A6B4-F2FC06D6F7C2}" dt="2020-01-13T10:30:38.212" v="280" actId="14100"/>
        <pc:sldMasterMkLst>
          <pc:docMk/>
          <pc:sldMasterMk cId="0" sldId="2147483648"/>
        </pc:sldMasterMkLst>
        <pc:spChg chg="mod">
          <ac:chgData name="Jonathan Sasse" userId="e3ef75d3e4210d51" providerId="LiveId" clId="{F7C58FAA-B860-4982-A6B4-F2FC06D6F7C2}" dt="2020-01-13T10:30:19.774" v="278" actId="207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onathan Sasse" userId="e3ef75d3e4210d51" providerId="LiveId" clId="{F7C58FAA-B860-4982-A6B4-F2FC06D6F7C2}" dt="2020-01-13T10:30:38.212" v="280" actId="14100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Jonathan Sasse" userId="e3ef75d3e4210d51" providerId="LiveId" clId="{F7C58FAA-B860-4982-A6B4-F2FC06D6F7C2}" dt="2020-01-13T10:30:09.844" v="277" actId="14100"/>
          <pc:sldLayoutMkLst>
            <pc:docMk/>
            <pc:sldMasterMk cId="0" sldId="2147483648"/>
            <pc:sldLayoutMk cId="0" sldId="2147483650"/>
          </pc:sldLayoutMkLst>
          <pc:spChg chg="mod">
            <ac:chgData name="Jonathan Sasse" userId="e3ef75d3e4210d51" providerId="LiveId" clId="{F7C58FAA-B860-4982-A6B4-F2FC06D6F7C2}" dt="2020-01-13T10:21:51.261" v="228" actId="207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Jonathan Sasse" userId="e3ef75d3e4210d51" providerId="LiveId" clId="{F7C58FAA-B860-4982-A6B4-F2FC06D6F7C2}" dt="2020-01-13T10:30:09.844" v="277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12.614" v="229" actId="207"/>
          <pc:sldLayoutMkLst>
            <pc:docMk/>
            <pc:sldMasterMk cId="0" sldId="2147483648"/>
            <pc:sldLayoutMk cId="0" sldId="2147483652"/>
          </pc:sldLayoutMkLst>
          <pc:spChg chg="mod">
            <ac:chgData name="Jonathan Sasse" userId="e3ef75d3e4210d51" providerId="LiveId" clId="{F7C58FAA-B860-4982-A6B4-F2FC06D6F7C2}" dt="2020-01-13T10:22:12.614" v="229" actId="207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18.053" v="230" actId="207"/>
          <pc:sldLayoutMkLst>
            <pc:docMk/>
            <pc:sldMasterMk cId="0" sldId="2147483648"/>
            <pc:sldLayoutMk cId="0" sldId="2147483653"/>
          </pc:sldLayoutMkLst>
          <pc:spChg chg="mod">
            <ac:chgData name="Jonathan Sasse" userId="e3ef75d3e4210d51" providerId="LiveId" clId="{F7C58FAA-B860-4982-A6B4-F2FC06D6F7C2}" dt="2020-01-13T10:22:18.053" v="230" actId="207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22.509" v="231" actId="207"/>
          <pc:sldLayoutMkLst>
            <pc:docMk/>
            <pc:sldMasterMk cId="0" sldId="2147483648"/>
            <pc:sldLayoutMk cId="0" sldId="2147483654"/>
          </pc:sldLayoutMkLst>
          <pc:spChg chg="mod">
            <ac:chgData name="Jonathan Sasse" userId="e3ef75d3e4210d51" providerId="LiveId" clId="{F7C58FAA-B860-4982-A6B4-F2FC06D6F7C2}" dt="2020-01-13T10:22:22.509" v="231" actId="207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39.486" v="233" actId="207"/>
          <pc:sldLayoutMkLst>
            <pc:docMk/>
            <pc:sldMasterMk cId="0" sldId="2147483648"/>
            <pc:sldLayoutMk cId="1057999807" sldId="2147483660"/>
          </pc:sldLayoutMkLst>
          <pc:spChg chg="mod">
            <ac:chgData name="Jonathan Sasse" userId="e3ef75d3e4210d51" providerId="LiveId" clId="{F7C58FAA-B860-4982-A6B4-F2FC06D6F7C2}" dt="2020-01-13T10:22:39.486" v="233" actId="207"/>
            <ac:spMkLst>
              <pc:docMk/>
              <pc:sldMasterMk cId="0" sldId="2147483648"/>
              <pc:sldLayoutMk cId="1057999807" sldId="2147483660"/>
              <ac:spMk id="11" creationId="{00000000-0000-0000-0000-000000000000}"/>
            </ac:spMkLst>
          </pc:spChg>
        </pc:sldLayoutChg>
      </pc:sldMasterChg>
    </pc:docChg>
  </pc:docChgLst>
  <pc:docChgLst>
    <pc:chgData name="Jonathan Sasse" userId="e3ef75d3e4210d51" providerId="LiveId" clId="{869D001A-F96D-4EEE-83BB-F80D6360945F}"/>
    <pc:docChg chg="undo custSel addSld delSld modSld modSection">
      <pc:chgData name="Jonathan Sasse" userId="e3ef75d3e4210d51" providerId="LiveId" clId="{869D001A-F96D-4EEE-83BB-F80D6360945F}" dt="2019-10-21T16:03:21.299" v="882" actId="14100"/>
      <pc:docMkLst>
        <pc:docMk/>
      </pc:docMkLst>
      <pc:sldChg chg="addSp delSp modSp">
        <pc:chgData name="Jonathan Sasse" userId="e3ef75d3e4210d51" providerId="LiveId" clId="{869D001A-F96D-4EEE-83BB-F80D6360945F}" dt="2019-10-21T15:17:02.104" v="8" actId="14100"/>
        <pc:sldMkLst>
          <pc:docMk/>
          <pc:sldMk cId="0" sldId="259"/>
        </pc:sldMkLst>
        <pc:spChg chg="mod ord">
          <ac:chgData name="Jonathan Sasse" userId="e3ef75d3e4210d51" providerId="LiveId" clId="{869D001A-F96D-4EEE-83BB-F80D6360945F}" dt="2019-10-21T15:16:54.459" v="7" actId="14100"/>
          <ac:spMkLst>
            <pc:docMk/>
            <pc:sldMk cId="0" sldId="259"/>
            <ac:spMk id="2" creationId="{00000000-0000-0000-0000-000000000000}"/>
          </ac:spMkLst>
        </pc:spChg>
        <pc:picChg chg="add mod">
          <ac:chgData name="Jonathan Sasse" userId="e3ef75d3e4210d51" providerId="LiveId" clId="{869D001A-F96D-4EEE-83BB-F80D6360945F}" dt="2019-10-21T15:17:02.104" v="8" actId="14100"/>
          <ac:picMkLst>
            <pc:docMk/>
            <pc:sldMk cId="0" sldId="259"/>
            <ac:picMk id="3" creationId="{D717E301-9183-4CB2-9220-B346649E2D54}"/>
          </ac:picMkLst>
        </pc:picChg>
        <pc:picChg chg="del">
          <ac:chgData name="Jonathan Sasse" userId="e3ef75d3e4210d51" providerId="LiveId" clId="{869D001A-F96D-4EEE-83BB-F80D6360945F}" dt="2019-10-21T15:15:47.006" v="0" actId="478"/>
          <ac:picMkLst>
            <pc:docMk/>
            <pc:sldMk cId="0" sldId="259"/>
            <ac:picMk id="1026" creationId="{00000000-0000-0000-0000-000000000000}"/>
          </ac:picMkLst>
        </pc:picChg>
      </pc:sldChg>
      <pc:sldChg chg="addSp delSp modSp add">
        <pc:chgData name="Jonathan Sasse" userId="e3ef75d3e4210d51" providerId="LiveId" clId="{869D001A-F96D-4EEE-83BB-F80D6360945F}" dt="2019-10-21T15:36:32.777" v="198" actId="20577"/>
        <pc:sldMkLst>
          <pc:docMk/>
          <pc:sldMk cId="3350239781" sldId="261"/>
        </pc:sldMkLst>
        <pc:spChg chg="del">
          <ac:chgData name="Jonathan Sasse" userId="e3ef75d3e4210d51" providerId="LiveId" clId="{869D001A-F96D-4EEE-83BB-F80D6360945F}" dt="2019-10-21T15:26:41.974" v="20"/>
          <ac:spMkLst>
            <pc:docMk/>
            <pc:sldMk cId="3350239781" sldId="261"/>
            <ac:spMk id="2" creationId="{FA729205-869A-4F01-BA20-6DEDA9D1D426}"/>
          </ac:spMkLst>
        </pc:spChg>
        <pc:spChg chg="add mod">
          <ac:chgData name="Jonathan Sasse" userId="e3ef75d3e4210d51" providerId="LiveId" clId="{869D001A-F96D-4EEE-83BB-F80D6360945F}" dt="2019-10-21T15:29:28.902" v="26" actId="20577"/>
          <ac:spMkLst>
            <pc:docMk/>
            <pc:sldMk cId="3350239781" sldId="261"/>
            <ac:spMk id="3" creationId="{C8952BAA-CA4B-4A02-A92A-54A71493FBE7}"/>
          </ac:spMkLst>
        </pc:spChg>
        <pc:spChg chg="add mod">
          <ac:chgData name="Jonathan Sasse" userId="e3ef75d3e4210d51" providerId="LiveId" clId="{869D001A-F96D-4EEE-83BB-F80D6360945F}" dt="2019-10-21T15:36:32.777" v="198" actId="20577"/>
          <ac:spMkLst>
            <pc:docMk/>
            <pc:sldMk cId="3350239781" sldId="261"/>
            <ac:spMk id="4" creationId="{447486BB-E702-4B37-B576-4556B4AF7898}"/>
          </ac:spMkLst>
        </pc:spChg>
      </pc:sldChg>
    </pc:docChg>
  </pc:docChgLst>
  <pc:docChgLst>
    <pc:chgData name="Jonathan Sasse" userId="e3ef75d3e4210d51" providerId="LiveId" clId="{0E4C0D18-225F-42A5-BBF1-5EB602017F9B}"/>
    <pc:docChg chg="undo custSel addSld modSld sldOrd">
      <pc:chgData name="Jonathan Sasse" userId="e3ef75d3e4210d51" providerId="LiveId" clId="{0E4C0D18-225F-42A5-BBF1-5EB602017F9B}" dt="2019-10-23T11:21:14.988" v="2220" actId="20577"/>
      <pc:docMkLst>
        <pc:docMk/>
      </pc:docMkLst>
      <pc:sldChg chg="modNotesTx">
        <pc:chgData name="Jonathan Sasse" userId="e3ef75d3e4210d51" providerId="LiveId" clId="{0E4C0D18-225F-42A5-BBF1-5EB602017F9B}" dt="2019-10-22T16:53:05.594" v="6" actId="20577"/>
        <pc:sldMkLst>
          <pc:docMk/>
          <pc:sldMk cId="0" sldId="259"/>
        </pc:sldMkLst>
      </pc:sldChg>
      <pc:sldChg chg="ord modNotesTx">
        <pc:chgData name="Jonathan Sasse" userId="e3ef75d3e4210d51" providerId="LiveId" clId="{0E4C0D18-225F-42A5-BBF1-5EB602017F9B}" dt="2019-10-22T17:25:43.739" v="1291" actId="20577"/>
        <pc:sldMkLst>
          <pc:docMk/>
          <pc:sldMk cId="3350239781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B081-BB2C-4B4A-9109-5280E0143A04}" type="datetimeFigureOut">
              <a:rPr lang="de-DE" smtClean="0"/>
              <a:pPr/>
              <a:t>15.01.2020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87926-5BFB-47C7-ABC2-F42E69AD2A0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9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undry.com/insights/vr-mr-ar/immersive-vr-experience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Image: </a:t>
            </a:r>
            <a:r>
              <a:rPr lang="en-US" dirty="0">
                <a:hlinkClick r:id="rId3"/>
              </a:rPr>
              <a:t>https://www.foundry.com/insights/vr-mr-ar/immersive-vr-experiences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0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63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89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97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75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7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44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32656"/>
            <a:ext cx="8229600" cy="64807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9C004B"/>
                </a:solidFill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>
            <a:lvl1pPr>
              <a:buFont typeface="Arial" pitchFamily="34" charset="0"/>
              <a:buChar char="•"/>
              <a:defRPr sz="2400"/>
            </a:lvl1pPr>
            <a:lvl2pPr>
              <a:buFont typeface="Symbol" pitchFamily="18" charset="2"/>
              <a:buChar char="-"/>
              <a:defRPr sz="2000"/>
            </a:lvl2pPr>
            <a:lvl3pPr>
              <a:buFont typeface="Symbol" pitchFamily="18" charset="2"/>
              <a:buChar char="-"/>
              <a:defRPr sz="1800"/>
            </a:lvl3pPr>
            <a:lvl4pPr>
              <a:buFont typeface="Symbol" pitchFamily="18" charset="2"/>
              <a:buChar char="-"/>
              <a:defRPr sz="1800"/>
            </a:lvl4pPr>
            <a:lvl5pPr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/>
          <a:p>
            <a:fld id="{0014FB7C-1D85-4F32-B1E7-F7035F9F6211}" type="datetime1">
              <a:rPr lang="de-DE" smtClean="0"/>
              <a:pPr/>
              <a:t>15.01.2020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de-DE" dirty="0"/>
              <a:t>Seminar AUE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511-BCAA-4F77-AE2A-8B0A1FCBAA7B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02DE-943F-427D-A876-BF3AAE2DA914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8" y="1556792"/>
            <a:ext cx="8654998" cy="47525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498" y="634795"/>
            <a:ext cx="8654998" cy="792163"/>
          </a:xfrm>
        </p:spPr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9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7" y="4725144"/>
            <a:ext cx="4951375" cy="2084832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 userDrawn="1"/>
        </p:nvSpPr>
        <p:spPr>
          <a:xfrm>
            <a:off x="3347864" y="4788032"/>
            <a:ext cx="5796136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48691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4900604"/>
            <a:ext cx="8244408" cy="1080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Advanced</a:t>
            </a:r>
            <a:r>
              <a:rPr lang="de-DE" dirty="0"/>
              <a:t> Usability Engineering</a:t>
            </a:r>
          </a:p>
          <a:p>
            <a:pPr lvl="0"/>
            <a:r>
              <a:rPr lang="de-DE" dirty="0"/>
              <a:t>Sommersemester 2015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69300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0" y="1556792"/>
            <a:ext cx="8136904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95536" y="1988840"/>
            <a:ext cx="6696744" cy="576064"/>
          </a:xfrm>
        </p:spPr>
        <p:txBody>
          <a:bodyPr>
            <a:noAutofit/>
          </a:bodyPr>
          <a:lstStyle>
            <a:lvl1pPr>
              <a:defRPr sz="4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(1) Organisatorisches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684-A612-4C51-9709-FC85FE075249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5034-4830-40AD-A105-00172D47DC59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B306-308F-4820-932B-B4BF014A4D76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1BE-467D-47F4-934A-DF64916F1551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360-EC73-4866-9BFE-F4AB28C20094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7659-5FEF-4BC2-86B5-7FBAC1251C05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00C1-4F3A-4412-AFC4-AE1502012676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467544" y="0"/>
            <a:ext cx="4824536" cy="2176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956" y="0"/>
            <a:ext cx="3906044" cy="217651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Grafik 8" descr="Uni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388222" cy="245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9C004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experiencing virtual reality">
            <a:extLst>
              <a:ext uri="{FF2B5EF4-FFF2-40B4-BE49-F238E27FC236}">
                <a16:creationId xmlns:a16="http://schemas.microsoft.com/office/drawing/2014/main" id="{D717E301-9183-4CB2-9220-B346649E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864" y="4797152"/>
            <a:ext cx="5796136" cy="1296144"/>
          </a:xfrm>
        </p:spPr>
        <p:txBody>
          <a:bodyPr/>
          <a:lstStyle/>
          <a:p>
            <a:r>
              <a:rPr lang="de-DE" sz="2400" dirty="0"/>
              <a:t>Predicting Avatar Movement in Virtual Reality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  <a:endParaRPr lang="en-US" sz="1800" noProof="1">
              <a:latin typeface="Source Sans Pro" panose="020B0604020202020204" pitchFamily="34" charset="0"/>
              <a:ea typeface="Cambria" panose="02040503050406030204" pitchFamily="18" charset="0"/>
            </a:endParaRPr>
          </a:p>
          <a:p>
            <a:r>
              <a:rPr lang="en-US" sz="1800" noProof="1">
                <a:solidFill>
                  <a:schemeClr val="accent4">
                    <a:lumMod val="40000"/>
                    <a:lumOff val="60000"/>
                  </a:schemeClr>
                </a:solidFill>
                <a:latin typeface="Source Sans Pro" panose="020B0604020202020204" pitchFamily="34" charset="0"/>
                <a:ea typeface="Cambria" panose="02040503050406030204" pitchFamily="18" charset="0"/>
              </a:rPr>
              <a:t>Jakob Fehle, David Halbhuber and Jonathan Sasse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C004B"/>
                </a:solidFill>
                <a:latin typeface="+mn-lt"/>
                <a:ea typeface="+mn-ea"/>
                <a:cs typeface="+mn-cs"/>
              </a:rPr>
              <a:t>Introduction</a:t>
            </a:r>
            <a:endParaRPr lang="en-US" dirty="0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 anchor="ctr">
            <a:normAutofit/>
          </a:bodyPr>
          <a:lstStyle/>
          <a:p>
            <a:r>
              <a:rPr lang="en-US" sz="2800"/>
              <a:t>Latency in virtual reality hinders human performance while completing tasks</a:t>
            </a:r>
          </a:p>
          <a:p>
            <a:r>
              <a:rPr lang="en-US" sz="2800"/>
              <a:t>Neural networks can be used to predict movement of avatars </a:t>
            </a:r>
          </a:p>
          <a:p>
            <a:r>
              <a:rPr lang="en-US" sz="2800"/>
              <a:t>Utilize prediction mechanisms to compensate for latency</a:t>
            </a:r>
          </a:p>
          <a:p>
            <a:r>
              <a:rPr lang="en-US" sz="2800"/>
              <a:t>Our goal is to proof that lowering system latency increases performance </a:t>
            </a:r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02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n-US"/>
              <a:t>Using our system of predicting body movements erasing latency we conduct a study where the game performance is evaluated</a:t>
            </a:r>
          </a:p>
          <a:p>
            <a:r>
              <a:rPr lang="en-US"/>
              <a:t>Full body movement based game developed with Unity</a:t>
            </a:r>
          </a:p>
          <a:p>
            <a:r>
              <a:rPr lang="en-US"/>
              <a:t>Player is getting attacked by a bee or balloon (yet to be decided)</a:t>
            </a:r>
          </a:p>
          <a:p>
            <a:r>
              <a:rPr lang="en-US"/>
              <a:t>Play-area is a cage</a:t>
            </a:r>
          </a:p>
          <a:p>
            <a:r>
              <a:rPr lang="en-US"/>
              <a:t>Number of incoming “enemies” increases exponentially</a:t>
            </a:r>
          </a:p>
          <a:p>
            <a:r>
              <a:rPr lang="en-US"/>
              <a:t>Enemies engage from 4 varying spawn points (defined sequence)</a:t>
            </a:r>
          </a:p>
          <a:p>
            <a:r>
              <a:rPr lang="en-US"/>
              <a:t>Objective is to kill incoming enemies by using hands or feet</a:t>
            </a:r>
          </a:p>
          <a:p>
            <a:r>
              <a:rPr lang="en-US"/>
              <a:t>Enemy fades when killed or when its attack was successful (reached players avatar)</a:t>
            </a:r>
          </a:p>
          <a:p>
            <a:r>
              <a:rPr lang="en-US"/>
              <a:t>Game ends after 120 seconds</a:t>
            </a:r>
          </a:p>
        </p:txBody>
      </p:sp>
    </p:spTree>
    <p:extLst>
      <p:ext uri="{BB962C8B-B14F-4D97-AF65-F5344CB8AC3E}">
        <p14:creationId xmlns:p14="http://schemas.microsoft.com/office/powerpoint/2010/main" val="17155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/>
              <a:t>Within-subjects study design</a:t>
            </a:r>
          </a:p>
          <a:p>
            <a:r>
              <a:rPr lang="en-US" sz="2800"/>
              <a:t>Independent variables:</a:t>
            </a:r>
          </a:p>
          <a:p>
            <a:pPr lvl="1"/>
            <a:r>
              <a:rPr lang="en-US" sz="2400"/>
              <a:t>System Latency (-12ms, 0ms , 12ms, 24ms, 36ms, 48ms)</a:t>
            </a:r>
          </a:p>
          <a:p>
            <a:r>
              <a:rPr lang="en-US" sz="2800"/>
              <a:t>Dependent variables:</a:t>
            </a:r>
          </a:p>
          <a:p>
            <a:pPr lvl="1"/>
            <a:r>
              <a:rPr lang="en-US" sz="2400"/>
              <a:t>Kills</a:t>
            </a:r>
          </a:p>
          <a:p>
            <a:pPr lvl="1"/>
            <a:r>
              <a:rPr lang="en-US" sz="2400"/>
              <a:t>Bee lifetime</a:t>
            </a:r>
          </a:p>
          <a:p>
            <a:r>
              <a:rPr lang="en-US" sz="2800"/>
              <a:t>Questionnaires: IPQ + Limb Ownership</a:t>
            </a:r>
          </a:p>
        </p:txBody>
      </p:sp>
    </p:spTree>
    <p:extLst>
      <p:ext uri="{BB962C8B-B14F-4D97-AF65-F5344CB8AC3E}">
        <p14:creationId xmlns:p14="http://schemas.microsoft.com/office/powerpoint/2010/main" val="34292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8A659-8040-4B0F-B460-D099698F2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4249"/>
            <a:ext cx="8229600" cy="4181665"/>
          </a:xfrm>
        </p:spPr>
      </p:pic>
    </p:spTree>
    <p:extLst>
      <p:ext uri="{BB962C8B-B14F-4D97-AF65-F5344CB8AC3E}">
        <p14:creationId xmlns:p14="http://schemas.microsoft.com/office/powerpoint/2010/main" val="184205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0DDD4F-7EA8-46D7-B9D1-2FBBCCF7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3101"/>
            <a:ext cx="8229600" cy="4263961"/>
          </a:xfrm>
        </p:spPr>
      </p:pic>
    </p:spTree>
    <p:extLst>
      <p:ext uri="{BB962C8B-B14F-4D97-AF65-F5344CB8AC3E}">
        <p14:creationId xmlns:p14="http://schemas.microsoft.com/office/powerpoint/2010/main" val="271424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/>
              <a:t>Study test and approval in CW4</a:t>
            </a:r>
          </a:p>
          <a:p>
            <a:r>
              <a:rPr lang="en-US" sz="3600"/>
              <a:t>Study start in CW5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50716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(4:3)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Source Sans Pro</vt:lpstr>
      <vt:lpstr>Symbol</vt:lpstr>
      <vt:lpstr>Larissa-Design</vt:lpstr>
      <vt:lpstr>PowerPoint Presentation</vt:lpstr>
      <vt:lpstr>Introduction</vt:lpstr>
      <vt:lpstr>Method</vt:lpstr>
      <vt:lpstr>Method</vt:lpstr>
      <vt:lpstr>Game</vt:lpstr>
      <vt:lpstr>Game</vt:lpstr>
      <vt:lpstr>Next</vt:lpstr>
    </vt:vector>
  </TitlesOfParts>
  <Company>Universität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Rechenzentrum</dc:creator>
  <cp:lastModifiedBy>Jonathan Sasse</cp:lastModifiedBy>
  <cp:revision>570</cp:revision>
  <dcterms:created xsi:type="dcterms:W3CDTF">2014-08-21T11:19:43Z</dcterms:created>
  <dcterms:modified xsi:type="dcterms:W3CDTF">2020-01-15T09:56:01Z</dcterms:modified>
</cp:coreProperties>
</file>