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7F52-D0B9-A64D-B77C-9110832AF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71AEB-B705-90CE-1F7D-74CB40446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F894B-54F7-EA04-1977-51CB58EB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3EDE-9DC2-4CE0-B934-8C86E79FCAFF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CB0BC-181E-4AEF-26D1-A6DBE64D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806B-F5E0-6C29-5C6A-5CFA6F2B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CFB9-0E17-4C0E-AB8B-B9929586C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49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8F5C-952D-FA09-5D61-9449FF4F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E80DE-FCC7-9403-F15F-246D63DBB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08040-C410-AEE1-E9DA-91096F6B4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3EDE-9DC2-4CE0-B934-8C86E79FCAFF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3CAAC-5B81-DEDB-2EC7-C114B3D8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BACAD-3958-2858-CDC7-0B0C81FA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CFB9-0E17-4C0E-AB8B-B9929586C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80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9C16E3-54FD-689F-8801-368FB8C4A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72A08-BB28-32F2-DE9D-3A2AA5921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D6B82-D041-A5B6-CAE1-F5AC635C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3EDE-9DC2-4CE0-B934-8C86E79FCAFF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9CB95-BC0D-9F06-61CB-0BB2F74D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DE04D-F8BC-1F20-E2CB-CA3F099B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CFB9-0E17-4C0E-AB8B-B9929586C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10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B5B9-57FD-E4DD-F363-26705B26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ED2C5-4A77-E82E-45E6-5D6E4B8FE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0F821-FA94-507D-8585-DFF90EA9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3EDE-9DC2-4CE0-B934-8C86E79FCAFF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B146-1FA3-E622-D536-712B9127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1F293-DE83-3A32-B610-FE3D1F9A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CFB9-0E17-4C0E-AB8B-B9929586C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78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19FE-4647-9882-927B-AEEBF490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029E0-35DB-E721-006C-9160B7AE2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8F2B2-2CF7-3888-8C4F-AFCBBEB5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3EDE-9DC2-4CE0-B934-8C86E79FCAFF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3C637-4BCA-7AF2-01C2-CC922B4E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6909E-1DC0-92EA-2418-69C14472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CFB9-0E17-4C0E-AB8B-B9929586C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10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D206-C8F5-20DE-4E65-4C85BD62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64E22-C0F8-3163-8FD8-6DED5FEE7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65600-3D86-085A-C156-4424B18E5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56610-D91B-74A5-97D7-84CC479D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3EDE-9DC2-4CE0-B934-8C86E79FCAFF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97D81-8918-A869-FAB4-363948FD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83552-5F68-6058-DE32-7226E68D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CFB9-0E17-4C0E-AB8B-B9929586C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64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20C9-C544-D0B9-D0DD-0F7AA8FAC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2A392-C0C8-79F3-3464-649A093AF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8117D-3231-05E4-4050-F2AD1A590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00EF0-3DFE-5B09-1005-A4FA27DA4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E3554-1F52-B16A-49B3-37D5D6F88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17837-65E1-919C-13B0-033BFDA9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3EDE-9DC2-4CE0-B934-8C86E79FCAFF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B538E-A0F8-D7E5-6E6E-04D34E79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D9BFB-7FA2-A861-A864-5C86BAB7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CFB9-0E17-4C0E-AB8B-B9929586C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55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4229-152C-FA86-572E-AFC999BE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A261B-5EE0-5352-46CF-C0B591E2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3EDE-9DC2-4CE0-B934-8C86E79FCAFF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FFF47-7765-EFAC-6534-90AEB5F0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C2251-6685-898C-8809-E3505DED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CFB9-0E17-4C0E-AB8B-B9929586C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91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9B8EF-9C31-588D-970F-BB5D615C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3EDE-9DC2-4CE0-B934-8C86E79FCAFF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41223-E5A4-BFFD-84F4-A71F9E0E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B2413-35C1-B508-8263-3B1901F1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CFB9-0E17-4C0E-AB8B-B9929586C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5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D6A0C-FF37-4391-6632-928508C0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DD21-5786-4E1C-FF9D-E55C7A67B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EE5FA-3C70-4B03-8AB9-666D0EC68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BE296-5468-F0E8-2A82-F7CB1506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3EDE-9DC2-4CE0-B934-8C86E79FCAFF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29958-8DBF-0565-6CB8-9BAE84C2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B85B8-82F9-C022-BC43-90589144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CFB9-0E17-4C0E-AB8B-B9929586C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56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DBF02-F996-2046-D172-2C34FD4C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75E5E-DAD1-C11F-72AB-CD6B6CEE9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57C86-D988-ABC1-8612-140CF3355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95CEE-6494-13F8-153D-16215550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3EDE-9DC2-4CE0-B934-8C86E79FCAFF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DB48A-0E70-2C47-D445-18B9A11B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96FC2-ED13-5A74-78DF-E01A9E77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CFB9-0E17-4C0E-AB8B-B9929586C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59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F8311A-88B2-E917-9E3F-5666E33D8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8C430-E681-EB14-0BA5-6512E83F1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EA308-8794-2F52-4FC7-B74A4C07C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E3EDE-9DC2-4CE0-B934-8C86E79FCAFF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0BD89-08AF-4E5A-8993-8D557ABA6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7230B-073F-3C80-4E4B-F677BF733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ACFB9-0E17-4C0E-AB8B-B9929586CA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30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CA595C-8DEF-991A-2491-D9AE66660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43" y="18874"/>
            <a:ext cx="11925913" cy="682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4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64164F-5901-8C26-18CB-5720FB733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4" y="6174"/>
            <a:ext cx="12097372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9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EE974A-05F5-02F7-FE3E-7F863109C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0" y="6174"/>
            <a:ext cx="12065620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4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Binu Mathew</dc:creator>
  <cp:lastModifiedBy>Binu Mathew</cp:lastModifiedBy>
  <cp:revision>1</cp:revision>
  <dcterms:created xsi:type="dcterms:W3CDTF">2025-05-14T12:54:28Z</dcterms:created>
  <dcterms:modified xsi:type="dcterms:W3CDTF">2025-05-14T13:00:58Z</dcterms:modified>
</cp:coreProperties>
</file>