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28" y="660400"/>
            <a:ext cx="7772400" cy="1470025"/>
          </a:xfrm>
        </p:spPr>
        <p:txBody>
          <a:bodyPr>
            <a:normAutofit/>
          </a:bodyPr>
          <a:lstStyle/>
          <a:p>
            <a:r>
              <a:rPr sz="3600" b="1" dirty="0">
                <a:solidFill>
                  <a:srgbClr val="1F497D"/>
                </a:solidFill>
                <a:latin typeface="Segoe UI"/>
              </a:rPr>
              <a:t>Task 4 – Dashboard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2728" y="246888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505050"/>
                </a:solidFill>
                <a:latin typeface="Segoe UI"/>
              </a:rPr>
              <a:t>Data Analyst Internship – Elevate Labs</a:t>
            </a:r>
          </a:p>
          <a:p>
            <a:r>
              <a:rPr lang="en-US" sz="2800" dirty="0">
                <a:solidFill>
                  <a:srgbClr val="505050"/>
                </a:solidFill>
                <a:latin typeface="Segoe UI"/>
              </a:rPr>
              <a:t>Presented by: Celein Mathew</a:t>
            </a:r>
          </a:p>
          <a:p>
            <a:r>
              <a:rPr lang="en-US" sz="2800" dirty="0">
                <a:solidFill>
                  <a:srgbClr val="505050"/>
                </a:solidFill>
                <a:latin typeface="Segoe UI"/>
              </a:rPr>
              <a:t>Date: 16-05-2025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600" b="1" dirty="0">
                <a:solidFill>
                  <a:srgbClr val="0066CC"/>
                </a:solidFill>
                <a:latin typeface="Segoe UI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sz="2800" b="0" dirty="0">
                <a:solidFill>
                  <a:srgbClr val="505050"/>
                </a:solidFill>
                <a:latin typeface="Segoe UI"/>
              </a:rPr>
              <a:t>- Build an interactive Tableau dashboard</a:t>
            </a:r>
          </a:p>
          <a:p>
            <a:pPr algn="l"/>
            <a:r>
              <a:rPr sz="2800" b="0" dirty="0">
                <a:solidFill>
                  <a:srgbClr val="505050"/>
                </a:solidFill>
                <a:latin typeface="Segoe UI"/>
              </a:rPr>
              <a:t>- Use the Superstore dataset to visualize KPIs</a:t>
            </a:r>
          </a:p>
          <a:p>
            <a:pPr algn="l"/>
            <a:r>
              <a:rPr sz="2800" b="0" dirty="0">
                <a:solidFill>
                  <a:srgbClr val="505050"/>
                </a:solidFill>
                <a:latin typeface="Segoe UI"/>
              </a:rPr>
              <a:t>- Provide business insights using sales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600" b="1" dirty="0">
                <a:solidFill>
                  <a:srgbClr val="0066CC"/>
                </a:solidFill>
                <a:latin typeface="Segoe UI"/>
              </a:rPr>
              <a:t>Superstore Sales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28080D-F4D2-FA5D-8A19-27D5F8E73D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785" y="1600200"/>
            <a:ext cx="8858430" cy="5157216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600" b="1" dirty="0">
                <a:solidFill>
                  <a:srgbClr val="0066CC"/>
                </a:solidFill>
                <a:latin typeface="Segoe UI"/>
              </a:rPr>
              <a:t>Key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sz="2800" b="0" dirty="0">
                <a:solidFill>
                  <a:srgbClr val="3C3C3C"/>
                </a:solidFill>
                <a:latin typeface="Segoe UI"/>
              </a:rPr>
              <a:t>- West region had the highest sales overall</a:t>
            </a:r>
          </a:p>
          <a:p>
            <a:pPr algn="l"/>
            <a:r>
              <a:rPr sz="2800" b="0" dirty="0">
                <a:solidFill>
                  <a:srgbClr val="3C3C3C"/>
                </a:solidFill>
                <a:latin typeface="Segoe UI"/>
              </a:rPr>
              <a:t>- Sales peaked in November (holiday season)</a:t>
            </a:r>
          </a:p>
          <a:p>
            <a:pPr algn="l"/>
            <a:r>
              <a:rPr sz="2800" b="0" dirty="0">
                <a:solidFill>
                  <a:srgbClr val="3C3C3C"/>
                </a:solidFill>
                <a:latin typeface="Segoe UI"/>
              </a:rPr>
              <a:t>- Canon products topped in total sales</a:t>
            </a:r>
          </a:p>
          <a:p>
            <a:pPr algn="l"/>
            <a:r>
              <a:rPr sz="2800" b="0" dirty="0">
                <a:solidFill>
                  <a:srgbClr val="3C3C3C"/>
                </a:solidFill>
                <a:latin typeface="Segoe UI"/>
              </a:rPr>
              <a:t>- East region showed highest profit</a:t>
            </a:r>
          </a:p>
          <a:p>
            <a:pPr algn="l"/>
            <a:r>
              <a:rPr sz="2800" b="0" dirty="0">
                <a:solidFill>
                  <a:srgbClr val="3C3C3C"/>
                </a:solidFill>
                <a:latin typeface="Segoe UI"/>
              </a:rPr>
              <a:t>- Central and South regions had lower performance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800" b="1" dirty="0">
                <a:solidFill>
                  <a:srgbClr val="0066CC"/>
                </a:solidFill>
                <a:latin typeface="Segoe UI"/>
              </a:rPr>
              <a:t>Tools Used &amp; Submission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 b="0" dirty="0">
                <a:solidFill>
                  <a:srgbClr val="3C3C3C"/>
                </a:solidFill>
                <a:latin typeface="Segoe UI"/>
              </a:rPr>
              <a:t>- Tools: Tableau Public, PowerPoint</a:t>
            </a:r>
          </a:p>
          <a:p>
            <a:pPr algn="l"/>
            <a:r>
              <a:rPr sz="2000" b="0" dirty="0">
                <a:solidFill>
                  <a:srgbClr val="3C3C3C"/>
                </a:solidFill>
                <a:latin typeface="Segoe UI"/>
              </a:rPr>
              <a:t>- Dataset: Sample – Superstore.csv</a:t>
            </a:r>
          </a:p>
          <a:p>
            <a:pPr algn="l"/>
            <a:r>
              <a:rPr sz="2000" b="0" dirty="0">
                <a:solidFill>
                  <a:srgbClr val="3C3C3C"/>
                </a:solidFill>
                <a:latin typeface="Segoe UI"/>
              </a:rPr>
              <a:t>- Files Submitted:</a:t>
            </a:r>
          </a:p>
          <a:p>
            <a:pPr algn="l"/>
            <a:r>
              <a:rPr sz="2000" b="0" dirty="0">
                <a:solidFill>
                  <a:srgbClr val="3C3C3C"/>
                </a:solidFill>
                <a:latin typeface="Segoe UI"/>
              </a:rPr>
              <a:t>   • Tableau Dashboard (.</a:t>
            </a:r>
            <a:r>
              <a:rPr sz="2000" b="0" dirty="0" err="1">
                <a:solidFill>
                  <a:srgbClr val="3C3C3C"/>
                </a:solidFill>
                <a:latin typeface="Segoe UI"/>
              </a:rPr>
              <a:t>twbx</a:t>
            </a:r>
            <a:r>
              <a:rPr sz="2000" b="0" dirty="0">
                <a:solidFill>
                  <a:srgbClr val="3C3C3C"/>
                </a:solidFill>
                <a:latin typeface="Segoe UI"/>
              </a:rPr>
              <a:t>)</a:t>
            </a:r>
          </a:p>
          <a:p>
            <a:pPr algn="l"/>
            <a:r>
              <a:rPr sz="2000" b="0" dirty="0">
                <a:solidFill>
                  <a:srgbClr val="3C3C3C"/>
                </a:solidFill>
                <a:latin typeface="Segoe UI"/>
              </a:rPr>
              <a:t>   • Dashboard Screenshot</a:t>
            </a:r>
          </a:p>
          <a:p>
            <a:pPr algn="l"/>
            <a:r>
              <a:rPr sz="2000" b="0" dirty="0">
                <a:solidFill>
                  <a:srgbClr val="3C3C3C"/>
                </a:solidFill>
                <a:latin typeface="Segoe UI"/>
              </a:rPr>
              <a:t>   • PowerPoint Summary</a:t>
            </a:r>
          </a:p>
          <a:p>
            <a:pPr algn="l"/>
            <a:r>
              <a:rPr sz="2000" b="0" dirty="0">
                <a:solidFill>
                  <a:srgbClr val="3C3C3C"/>
                </a:solidFill>
                <a:latin typeface="Segoe UI"/>
              </a:rPr>
              <a:t>   • README.md</a:t>
            </a:r>
          </a:p>
          <a:p>
            <a:pPr algn="l"/>
            <a:r>
              <a:rPr sz="2000" b="0" dirty="0">
                <a:solidFill>
                  <a:srgbClr val="3C3C3C"/>
                </a:solidFill>
                <a:latin typeface="Segoe UI"/>
              </a:rPr>
              <a:t>- Submission via GitHub repository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134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Segoe UI</vt:lpstr>
      <vt:lpstr>Office Theme</vt:lpstr>
      <vt:lpstr>Task 4 – Dashboard Design</vt:lpstr>
      <vt:lpstr>Objective</vt:lpstr>
      <vt:lpstr>Superstore Sales Dashboard</vt:lpstr>
      <vt:lpstr>Key Business Insights</vt:lpstr>
      <vt:lpstr>Tools Used &amp; Submission Details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Celein</dc:creator>
  <cp:keywords/>
  <dc:description>generated using python-pptx</dc:description>
  <cp:lastModifiedBy>Binu Mathew</cp:lastModifiedBy>
  <cp:revision>2</cp:revision>
  <dcterms:created xsi:type="dcterms:W3CDTF">2013-01-27T09:14:16Z</dcterms:created>
  <dcterms:modified xsi:type="dcterms:W3CDTF">2025-05-16T15:49:16Z</dcterms:modified>
  <cp:category/>
</cp:coreProperties>
</file>