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5498-B1F7-46E8-A070-035AF7712E6E}" type="datetimeFigureOut">
              <a:rPr lang="en-SG" smtClean="0"/>
              <a:t>17/5/2019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9D00-2266-414F-8AC2-1F51C06349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129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5498-B1F7-46E8-A070-035AF7712E6E}" type="datetimeFigureOut">
              <a:rPr lang="en-SG" smtClean="0"/>
              <a:t>17/5/2019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9D00-2266-414F-8AC2-1F51C06349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410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5498-B1F7-46E8-A070-035AF7712E6E}" type="datetimeFigureOut">
              <a:rPr lang="en-SG" smtClean="0"/>
              <a:t>17/5/2019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9D00-2266-414F-8AC2-1F51C06349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13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5498-B1F7-46E8-A070-035AF7712E6E}" type="datetimeFigureOut">
              <a:rPr lang="en-SG" smtClean="0"/>
              <a:t>17/5/2019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9D00-2266-414F-8AC2-1F51C06349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329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5498-B1F7-46E8-A070-035AF7712E6E}" type="datetimeFigureOut">
              <a:rPr lang="en-SG" smtClean="0"/>
              <a:t>17/5/2019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9D00-2266-414F-8AC2-1F51C06349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166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5498-B1F7-46E8-A070-035AF7712E6E}" type="datetimeFigureOut">
              <a:rPr lang="en-SG" smtClean="0"/>
              <a:t>17/5/2019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9D00-2266-414F-8AC2-1F51C06349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41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5498-B1F7-46E8-A070-035AF7712E6E}" type="datetimeFigureOut">
              <a:rPr lang="en-SG" smtClean="0"/>
              <a:t>17/5/2019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9D00-2266-414F-8AC2-1F51C06349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24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5498-B1F7-46E8-A070-035AF7712E6E}" type="datetimeFigureOut">
              <a:rPr lang="en-SG" smtClean="0"/>
              <a:t>17/5/2019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9D00-2266-414F-8AC2-1F51C06349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598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5498-B1F7-46E8-A070-035AF7712E6E}" type="datetimeFigureOut">
              <a:rPr lang="en-SG" smtClean="0"/>
              <a:t>17/5/2019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9D00-2266-414F-8AC2-1F51C06349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252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5498-B1F7-46E8-A070-035AF7712E6E}" type="datetimeFigureOut">
              <a:rPr lang="en-SG" smtClean="0"/>
              <a:t>17/5/2019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9D00-2266-414F-8AC2-1F51C06349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504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5498-B1F7-46E8-A070-035AF7712E6E}" type="datetimeFigureOut">
              <a:rPr lang="en-SG" smtClean="0"/>
              <a:t>17/5/2019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9D00-2266-414F-8AC2-1F51C06349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944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05498-B1F7-46E8-A070-035AF7712E6E}" type="datetimeFigureOut">
              <a:rPr lang="en-SG" smtClean="0"/>
              <a:t>17/5/2019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99D00-2266-414F-8AC2-1F51C06349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22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8076" y="411668"/>
            <a:ext cx="5742056" cy="5742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72" y="411668"/>
            <a:ext cx="5742056" cy="57420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020" y="411668"/>
            <a:ext cx="5742056" cy="574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Celesse Tay</dc:creator>
  <cp:lastModifiedBy>Celesse Tay</cp:lastModifiedBy>
  <cp:revision>2</cp:revision>
  <dcterms:created xsi:type="dcterms:W3CDTF">2019-05-17T06:47:00Z</dcterms:created>
  <dcterms:modified xsi:type="dcterms:W3CDTF">2019-05-17T07:18:55Z</dcterms:modified>
</cp:coreProperties>
</file>