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3853CE-5A43-4FFC-8948-F31A010BE643}">
  <a:tblStyle styleId="{713853CE-5A43-4FFC-8948-F31A010BE6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2ccadec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2ccadec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ccade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ccade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ccadec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ccadec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ccadec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ccadec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ccadec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ccadec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ccadec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ccadec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829" y="696675"/>
            <a:ext cx="3285025" cy="32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577617" y="13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동방영야초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622150" y="29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2D 종스크롤 슈팅게임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66950" y="3715675"/>
            <a:ext cx="2883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2014180005 김기태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1941775" y="2490125"/>
            <a:ext cx="3513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컨셉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날아오는 탄환을 피한다.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모든 적을 없앤다.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보스를 격파한다.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517550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9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메인 게임 화면 구성</a:t>
            </a:r>
            <a:endParaRPr sz="22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플레이어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보스의 위치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남은 보스 패턴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남은 시간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최고 득점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현재 득점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남은 목숨의 수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남은 폭탄의 수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ko" sz="1400">
                <a:solidFill>
                  <a:srgbClr val="B7B7B7"/>
                </a:solidFill>
              </a:rPr>
              <a:t>현재 플레이어의 공격력</a:t>
            </a:r>
            <a:endParaRPr sz="1400">
              <a:solidFill>
                <a:srgbClr val="B7B7B7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700" y="881837"/>
            <a:ext cx="5265925" cy="39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게임 실행 흐름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2438125" cy="18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550" y="1152475"/>
            <a:ext cx="2489826" cy="1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100" y="1152475"/>
            <a:ext cx="2489826" cy="1871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31850" y="3083150"/>
            <a:ext cx="3031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시간에 따라 적이 나와서 공격한다.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031250" y="3149850"/>
            <a:ext cx="2594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Shift를 누르면 플레이어의 피탄범위가 보이고 느려진다.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988400" y="3157250"/>
            <a:ext cx="228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x키를 누르면 폭탄이 나가며 주위의 탄이 사라진다.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범위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678275" y="18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{713853CE-5A43-4FFC-8948-F31A010BE643}</a:tableStyleId>
              </a:tblPr>
              <a:tblGrid>
                <a:gridCol w="1805275"/>
                <a:gridCol w="2716850"/>
                <a:gridCol w="2716850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내용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최소범위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추가범위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캐릭터 움직임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상하좌우+대각선 8방향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Shift 눌러서 이동속도 감소, 피탄범위 표시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스테이지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1개.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2~3개까지 추가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게임 기능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피격시 목숨 감소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적 제거시 점수 획득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폭탄 사용시 없앤 탄환 당 점수 획득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폭탄 안쓰고 클리어시 점수 획득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피격시 잠시 게임속도가 느려지며 폭탄 사용시 점수 획득.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거리가 가까울때 총알 회피시 점수 획득.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사운드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플레이어 공격, 적 공격, 플레이어 피격,적 피격, 배경음악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7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계획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804275" y="71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{713853CE-5A43-4FFC-8948-F31A010BE643}</a:tableStyleId>
              </a:tblPr>
              <a:tblGrid>
                <a:gridCol w="1153050"/>
                <a:gridCol w="1827500"/>
                <a:gridCol w="4258450"/>
              </a:tblGrid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리소스 수집 및 밑작업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리소스 수집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캔버스에 배경화면 및 기본 인터페이스 배치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2주차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기본 오브젝트 구현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플레이어, 잡몹, 보스 띄우기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탄환에 필요한 변수 등 구성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3주차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기본 구현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게임 시작 버튼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플레이어 탄 발사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플레이어&amp; 적 간 탄 피격시 충돌체크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4주차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기본 탄막 구성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잡몹의 탄 발사 알고리즘 정의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5주차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추가구현 및 중간점검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esc키 누를시 일시정지 및 재개버튼 구현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탄막 구성 추가 구현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6주차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적 오브젝트 생성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적 생성 시간, 사격 패턴 구현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7주차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이펙트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공격, 피격,폭탄 사용시 이펙트 넣기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8주차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사운드 구성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공격, 피격시 사운드, 배경음악 넣기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9주차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게임의 마무리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게임 종료시 스코어 합산처리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10주차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마무리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FFFF"/>
                          </a:solidFill>
                        </a:rPr>
                        <a:t>최종 버그수정 및 릴리즈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자체평가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641200" y="150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{713853CE-5A43-4FFC-8948-F31A010BE643}</a:tableStyleId>
              </a:tblPr>
              <a:tblGrid>
                <a:gridCol w="3930800"/>
                <a:gridCol w="3930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평가항목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평가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(A:매우잘함,B:잘함,C:보통,D:못함,E:매우못함)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게임컨셉이 잘 표현되었는가?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게임 핵심 메카닉의 제시가 잘 되었는가?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게임 실행 흐름이 잘 표현되었는가?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개발 범위가 구체적이며, 측정 가능한가?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개발 계획이 구체적이며 실행가능한가?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