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337C8A-4063-4686-A1E4-ED82939785E4}">
  <a:tblStyle styleId="{C2337C8A-4063-4686-A1E4-ED82939785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2ccadec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2ccadec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ccadec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ccadec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ccadec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ccadec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a46d7f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a46d7f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829" y="696675"/>
            <a:ext cx="3285025" cy="32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577617" y="133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</a:rPr>
              <a:t>동방영야초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622150" y="29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2D 종스크롤 슈팅게임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966950" y="3715675"/>
            <a:ext cx="2883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2014180005 김기태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1941775" y="2490125"/>
            <a:ext cx="3513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컨셉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8075" y="125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화려하게 </a:t>
            </a:r>
            <a:r>
              <a:rPr lang="ko" sz="1400"/>
              <a:t>날아오는 탄환을 피한다.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모든 적을 없앤다.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보스를 격파한다.</a:t>
            </a:r>
            <a:endParaRPr sz="14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517550"/>
            <a:ext cx="5715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범위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678275" y="189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{C2337C8A-4063-4686-A1E4-ED82939785E4}</a:tableStyleId>
              </a:tblPr>
              <a:tblGrid>
                <a:gridCol w="1805275"/>
                <a:gridCol w="2716850"/>
                <a:gridCol w="2716850"/>
              </a:tblGrid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내용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최소범위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추가범위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캐릭터 움직임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상하좌우+대각선 8방향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Shift 눌러서 이동속도 감소, 피탄범위 표시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스테이지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1개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2개까지 추가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게임 기능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피격시 목숨 감소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적 제거시 점수 획득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폭탄 사용시 없앤 탄환 당 점수 획득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폭탄 안쓰고 클리어시 점수 획득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피격시 잠시 게임속도가 느려지며 폭탄 사용시 점수 획득.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거리가 가까울때 총알 회피시 점수 획득.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사운드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플레이어 공격, 적 공격, 플레이어 피격,적 피격, 배경음악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7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상황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952500" y="95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{C2337C8A-4063-4686-A1E4-ED82939785E4}</a:tableStyleId>
              </a:tblPr>
              <a:tblGrid>
                <a:gridCol w="609525"/>
                <a:gridCol w="638400"/>
                <a:gridCol w="5991075"/>
              </a:tblGrid>
              <a:tr h="2569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1주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계획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리소스 수집 및 계획서 작성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/>
                </a:tc>
              </a:tr>
              <a:tr h="2569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결과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(80%) 리소스 수집 완료. 상세계획서 작성중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/>
                </a:tc>
              </a:tr>
              <a:tr h="2569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2주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계획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기본 오브젝트 구현 및 플레이어 조작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69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결과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(95%) 플레이어 조작 구현 완료. 탄환 및 기본적인 적 클래스의 상세 변수 정의중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69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3주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계획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탄의 발사, 인터페이스 및 충돌체크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482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결과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(80%) 탄환의 발사와 적 및 플레이어에 대한 충돌 계산을 위한 클래스&amp;함수 테스트 완료.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기본적인 게임화면 구성중. 점수나 파워의 수치를 띄울 인터페이스가 남음.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69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4주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계획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보스, </a:t>
                      </a: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탄막 구성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69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결과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(10%) 현재 탄막 알고리즘 책 구입. 공부중.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6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5주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계획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폭탄 구현, </a:t>
                      </a: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적 생성과 움직임 정의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/>
                </a:tc>
              </a:tr>
              <a:tr h="256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6주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계획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보스, 탄막 구성 추가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/>
                </a:tc>
              </a:tr>
              <a:tr h="256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7주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계획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이펙트 및 사운드 추가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/>
                </a:tc>
              </a:tr>
              <a:tr h="256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8주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계획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최종 스코어 저장 후 랭킹표 구현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/>
                </a:tc>
              </a:tr>
              <a:tr h="256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9주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계획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최종 버그 수정 및 릴리즈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3600" marB="3600" marR="3600" marL="36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9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Commit 통계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272" y="772475"/>
            <a:ext cx="6403449" cy="406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