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26A0A-C7EA-4C4B-9112-8E54C0417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2BFDEC-DDD5-4A79-8A85-1D9B445D2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0A3A51-0F41-42B2-AE01-217BD870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5670-2AA4-45EE-A9D7-D561F224F3F3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231C0B-988F-4494-A62B-ADE57041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7E090B-D6C0-463B-87DB-541CBFBF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0724-02E4-455B-B779-7E1152BF3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9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FDFF08-2C79-4129-A9AB-3E0D9C0E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B8DC1E-C471-4871-8272-2C35A5566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DC2906-2607-4107-9B44-8FD87547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5670-2AA4-45EE-A9D7-D561F224F3F3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BEA9A6-F96E-4047-A5FF-C5983743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110E91-1BAF-40BD-A33D-00E1AE94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0724-02E4-455B-B779-7E1152BF3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11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21A8DD-005C-4EF9-916B-3168AD290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1A0F1A-3E29-4385-B11E-C67D98B98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A7B9EB-7A14-4F10-8A5A-71B5DF7B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5670-2AA4-45EE-A9D7-D561F224F3F3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EB3DB-4F76-4184-AA1C-931FA484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0F6E54-D7F9-4EAF-8382-6CC7380E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0724-02E4-455B-B779-7E1152BF3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20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D7FBB-A254-48C4-AA7E-7A53697D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67BF50-EA0F-443B-B53D-E02ED7D8A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AFFC16-AFCB-4A7B-8F3C-556B7B33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5670-2AA4-45EE-A9D7-D561F224F3F3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42B2D0-55F7-4B78-A80D-830CD0B8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A77755-9FC4-4753-8EED-F2DE7FEC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0724-02E4-455B-B779-7E1152BF3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87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68765-2FA4-4729-B880-92E4A5D6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498A22-B1FE-4FB6-BCE8-8FE069C72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70445B-758B-4D8E-BD9E-A92B428D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5670-2AA4-45EE-A9D7-D561F224F3F3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F69F55-07E7-483E-AEDF-BE7E0EB8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A1D67F-A8A1-49FC-AE93-DD0B096E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0724-02E4-455B-B779-7E1152BF3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31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1A065E-9649-4897-AECB-D02F7E06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B965BD-3687-444F-A618-D365DD5B6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A244CF-4FB2-428A-A657-2383226D9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728149-3061-4692-9F4B-B197A9CA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5670-2AA4-45EE-A9D7-D561F224F3F3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9BD699-4CC2-4B43-B7E6-A05A2D9B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F59E11-7410-41A4-8FB1-199923CC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0724-02E4-455B-B779-7E1152BF3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90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2E060-A8E0-4D1E-8CE1-E47DA4FD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74044B-0972-4FB0-90A3-337FB0618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253E27-80E2-449A-8402-CFCBFF8FB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0970E93-03C9-4024-8F48-2B86BEB0F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5FA99B-AD40-4218-998F-B9ADAC87A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705DA30-8511-4985-A96A-ECD7ADBB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5670-2AA4-45EE-A9D7-D561F224F3F3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AB1B69-93B4-44AB-A61B-BFAB5CE2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45D2F4-8D4E-4EAB-ABB2-0E19F8AA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0724-02E4-455B-B779-7E1152BF3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7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92ED6F-BAF7-4733-96C6-A2F60859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DE443F-7E1D-4F1E-AF04-5621A650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5670-2AA4-45EE-A9D7-D561F224F3F3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D22B51-A930-45E3-9458-C124FE2B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A0B524-449F-416A-8767-ECDF8F75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0724-02E4-455B-B779-7E1152BF3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26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07F65A-7152-4D67-B9E6-E33A3018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5670-2AA4-45EE-A9D7-D561F224F3F3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57B3F9-0055-45B9-9BA1-6CF604FB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18B1AB-FD58-49FD-8B87-18CEEE26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0724-02E4-455B-B779-7E1152BF3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42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FFB75-13ED-42F1-8E44-BA9E2777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EC5E41-02C7-49FF-8DB6-4A7EED5B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497E53-2180-40BA-9A21-BAAA9087F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A9698E-C4BF-44F6-B281-BB4DABBF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5670-2AA4-45EE-A9D7-D561F224F3F3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9AF92C-152D-4604-B5DE-C24B1D1A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836484-EE65-4F26-99BD-F62646CB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0724-02E4-455B-B779-7E1152BF3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47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5AD5A-360A-4613-AC0F-1F9A5B40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576970-B493-403F-BA22-CE1A5A0DD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EA1E97-3FC7-499D-B36C-575556701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CC2C56-1877-4269-A7D9-74618677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5670-2AA4-45EE-A9D7-D561F224F3F3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F922BC-C1A6-494B-BA1D-31194324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BD7842-11F8-4380-8926-502C56D5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0724-02E4-455B-B779-7E1152BF3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75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B8F233-F28F-4675-93C8-091439CF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FA4179-90DA-4AC4-811F-95AED5D83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F462D9-EC46-4BEC-959E-DA7CDFF35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5670-2AA4-45EE-A9D7-D561F224F3F3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C78CA6-96A8-4055-A0BE-9ABEA95FA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298851-3B22-47F8-ADC9-B02E3AC04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0724-02E4-455B-B779-7E1152BF37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89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85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87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E1E32F-9339-4911-B69C-30DA711DA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 Discord </a:t>
            </a:r>
            <a:r>
              <a:rPr lang="en-US" sz="54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r>
              <a:rPr lang="en-US" sz="54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Infra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A0C1F18B-B4B5-4D60-8726-7FF07E698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724196"/>
            <a:ext cx="3425609" cy="1164707"/>
          </a:xfrm>
          <a:prstGeom prst="rect">
            <a:avLst/>
          </a:prstGeom>
        </p:spPr>
      </p:pic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0853084-FEB1-4C3F-AA77-D29401319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727176"/>
            <a:ext cx="3433324" cy="1158747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1A368FD-5132-4021-9E3E-F00DF713C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1746565"/>
            <a:ext cx="3423916" cy="1164597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53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8B88067-AF0D-4607-8B18-DA54ECA0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A37BF6B-6E2C-4FDB-8644-4BC7F584E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B945A-0619-4281-8EBE-56E448BE0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L’objectif du projet</a:t>
            </a:r>
          </a:p>
          <a:p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fonction du projet</a:t>
            </a:r>
          </a:p>
          <a:p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démo</a:t>
            </a:r>
          </a:p>
        </p:txBody>
      </p:sp>
    </p:spTree>
    <p:extLst>
      <p:ext uri="{BB962C8B-B14F-4D97-AF65-F5344CB8AC3E}">
        <p14:creationId xmlns:p14="http://schemas.microsoft.com/office/powerpoint/2010/main" val="299974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11AED7D-1E6C-4106-AB0C-04BDFE52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</a:t>
            </a:r>
          </a:p>
        </p:txBody>
      </p:sp>
      <p:sp>
        <p:nvSpPr>
          <p:cNvPr id="1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6">
            <a:extLst>
              <a:ext uri="{FF2B5EF4-FFF2-40B4-BE49-F238E27FC236}">
                <a16:creationId xmlns:a16="http://schemas.microsoft.com/office/drawing/2014/main" id="{6E41CC31-6068-4C72-B129-955CA3405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70451A-C70A-4522-AE6E-18F384FC7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Créer un bot discord</a:t>
            </a:r>
          </a:p>
          <a:p>
            <a:pPr lvl="1"/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Contenant un panel de commande pour but d’aider les personnes à s’amuser</a:t>
            </a:r>
          </a:p>
          <a:p>
            <a:pPr lvl="1"/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Prends en compte tout code ajouté ou modifié</a:t>
            </a:r>
            <a:endParaRPr lang="fr-FR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Créer un serveur git </a:t>
            </a:r>
          </a:p>
          <a:p>
            <a:pPr lvl="1"/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Contiendra et hébergera le bot de manière autonome une fois lancé</a:t>
            </a:r>
          </a:p>
          <a:p>
            <a:pPr lvl="1"/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Détecte et déploie automatiquement les mises à jour du code</a:t>
            </a:r>
          </a:p>
        </p:txBody>
      </p:sp>
    </p:spTree>
    <p:extLst>
      <p:ext uri="{BB962C8B-B14F-4D97-AF65-F5344CB8AC3E}">
        <p14:creationId xmlns:p14="http://schemas.microsoft.com/office/powerpoint/2010/main" val="245649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306E0D-F9F4-45C3-BB3C-4976E61E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959" y="637763"/>
            <a:ext cx="5601391" cy="1627274"/>
          </a:xfrm>
        </p:spPr>
        <p:txBody>
          <a:bodyPr anchor="t">
            <a:normAutofit/>
          </a:bodyPr>
          <a:lstStyle/>
          <a:p>
            <a:r>
              <a:rPr lang="fr-F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960" y="2380184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DBBE894-5C92-4F6B-AA87-1C65AB7A5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548" y="1970042"/>
            <a:ext cx="2912210" cy="291221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CC47FB-D635-4C14-B410-59340D642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2581067"/>
            <a:ext cx="5605374" cy="3633456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Création du bot discord en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Création d’un serveur git sur Centos7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le code du bot sur le serveur créé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le lancer !</a:t>
            </a:r>
          </a:p>
        </p:txBody>
      </p:sp>
    </p:spTree>
    <p:extLst>
      <p:ext uri="{BB962C8B-B14F-4D97-AF65-F5344CB8AC3E}">
        <p14:creationId xmlns:p14="http://schemas.microsoft.com/office/powerpoint/2010/main" val="411783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D3B99-6574-47E9-A4CF-1BF8261E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Démo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13AB33-2E53-4BB4-906B-D692854B2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c’est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</a:p>
        </p:txBody>
      </p:sp>
      <p:sp>
        <p:nvSpPr>
          <p:cNvPr id="38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F9CDF20F-09F8-4887-B4D3-8262D2BC3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3" r="6666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619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95</Words>
  <Application>Microsoft Office PowerPoint</Application>
  <PresentationFormat>Grand écran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Thème Office</vt:lpstr>
      <vt:lpstr>Bot Discord Projet Infra</vt:lpstr>
      <vt:lpstr>Présentation</vt:lpstr>
      <vt:lpstr>Objectif</vt:lpstr>
      <vt:lpstr>Fonctionnement</vt:lpstr>
      <vt:lpstr>Démo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Discord Projet Infra</dc:title>
  <dc:creator>Leo Esb</dc:creator>
  <cp:lastModifiedBy>Julien Fenrir</cp:lastModifiedBy>
  <cp:revision>5</cp:revision>
  <dcterms:created xsi:type="dcterms:W3CDTF">2020-02-26T10:23:34Z</dcterms:created>
  <dcterms:modified xsi:type="dcterms:W3CDTF">2020-02-26T11:02:18Z</dcterms:modified>
</cp:coreProperties>
</file>