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D011A-0869-3727-144F-AA1D377A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2A6352-2F6B-D8B8-1AB0-C46FF25E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C92F1E-4E62-8AB0-A161-7A9BDCC5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4FB497-2C49-C6BC-AE6C-8761BC74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61F6D1-24FB-A03B-D176-1937A961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72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8E8EB-08E1-6D48-7096-BA993925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F9E178-0F68-2414-AC84-E3B5BABEA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A2FF1A-B586-0CFB-1C8A-A1214072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E839A4-E26F-5873-57FF-B4706A30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E0A298-5ED0-B219-C1C7-1AB6A56A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18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32D797-6470-99B7-A2DE-2C7EDB6B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6A1576-964C-75B5-2369-25EEC58C6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292A56-0783-4FDA-AD46-7E62F268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BCF29C-7F03-47EE-F331-E00C52D7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960426-6C57-9B6E-451E-0DB806C7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43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1D9DB-D147-531F-A1F1-6F7810F7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31141-DB24-7046-2013-EF61A598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86FAF5-59B8-DB7A-1293-F5716C4C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A14E0-28BA-7A7D-BE80-EB8A1731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4E5AB-119B-D572-A26A-D81AFA2C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97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E5181-9A03-3208-2314-B7020D56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37517F-DFFE-CC7F-55AB-803B64D4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C0E20C-EC13-2B08-6431-15378F7F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F47A49-B5B7-4FE8-8F96-51A2C501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0D9F6-F93B-502D-65B5-4F39D83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89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5C230-1E1A-E206-BAF7-271F4E4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0D2BEB-EB8C-EB58-D009-ABCE7089C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A97ABC-31C4-0E75-F21F-4E98DCEC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2A085B-88BE-379B-29E9-E268182C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B68F64-0FDE-4353-D9B5-F83DB8D6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918724-058D-B0E5-C9D7-5F019944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66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556E2-15C9-9A03-41B3-EEDAB542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DDE35E-D22B-BFDC-D5B5-3FDEB8EA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08955E-8B71-232E-F9BA-63D108B8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2ED87B-9995-DF6A-476A-AC6562368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1318BEE-812D-B26A-2171-A9DF17F40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F0D0D4B-B302-35B4-B2EB-4C2FE134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82C5194-6E4A-C8FD-07CB-C699930E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A282E44-BAA5-3BDA-8365-3B2FA517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97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CF5898-1B11-CF57-F78F-7D21053F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02B5FA-7EE0-C707-B681-5D007225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00AB37-3F7B-5B4F-39E9-694588A1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972291-42EE-E60C-0B48-A9B8BF17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13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B384B11-89D2-8085-96BA-490241E1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A240180-0E3D-2DCE-CA30-488F8773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806BCB-47EC-41DD-4376-1AB4376C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70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4CDA8-1DD0-7771-8C04-F3720771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9706D7-A2DE-E1E2-5F29-97EE02522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0D3E22-2FC2-AF56-602C-0F779B0E3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63BC70-AADE-6ADD-75C8-CD6DEFDB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78E0AC-7BAA-38C1-DE43-408B75B9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63D072-22DF-227D-0353-3EC7278E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8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5ACBA-45F0-90AD-C133-4BF12D4A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F77F7F4-5308-F57D-FE34-172C4EE25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B2154B-F89E-BD8E-29BE-60CBA1BA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2D633B-9072-FEE1-2004-1D96BF66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7F8CA3-1B80-CEDD-0731-3B69741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33194-6E2E-2B84-0CB7-490404B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44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0A10825-75F1-29CA-8BEA-2F647063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AFCE1A-1E9D-FA24-C05F-AD95C6E7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ADEF8D-A6B0-AAFE-AC80-6B015868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58D8-CDD6-4585-B3A4-C84E8E76396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196B4-35DE-21AC-D455-FC6F29D3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6F3845-E6E6-D7FA-E882-E1352FE2E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7A80-1D2E-4E79-B241-4C9F3C125F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6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A9D0CC-03A6-CB6B-5B3C-8B1436C2D1BF}"/>
              </a:ext>
            </a:extLst>
          </p:cNvPr>
          <p:cNvSpPr txBox="1"/>
          <p:nvPr/>
        </p:nvSpPr>
        <p:spPr>
          <a:xfrm>
            <a:off x="2680252" y="145774"/>
            <a:ext cx="6831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Presentazione progetto </a:t>
            </a:r>
          </a:p>
          <a:p>
            <a:pPr algn="ctr"/>
            <a:r>
              <a:rPr lang="it-IT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Giulia Celeste 1000001718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A1894E-6613-AE7A-9413-F17C5CA47848}"/>
              </a:ext>
            </a:extLst>
          </p:cNvPr>
          <p:cNvSpPr txBox="1"/>
          <p:nvPr/>
        </p:nvSpPr>
        <p:spPr>
          <a:xfrm>
            <a:off x="543339" y="1222992"/>
            <a:ext cx="1110532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progetto che ho realizzato riguarda un sito su 5 tipologie di cani, in cui faccio riferimento alle caratteristiche principali di ciascuna razza. </a:t>
            </a:r>
          </a:p>
          <a:p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Struttura del sito:</a:t>
            </a:r>
          </a:p>
          <a:p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 l’intestazione ho creato in html una classe «</a:t>
            </a:r>
            <a:r>
              <a:rPr lang="it-IT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ed una classe big-text per il titolo della pagina (con font ‘Oswald’).</a:t>
            </a:r>
          </a:p>
          <a:p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 il menu di navigazione ho creato in html una classe «menu» (disposta orizzontalmente in alto) in cui ho inserito i link «home-lista-logout» (con font ‘</a:t>
            </a:r>
            <a:r>
              <a:rPr lang="it-IT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Alkatra</a:t>
            </a: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di Google Fonts).</a:t>
            </a:r>
          </a:p>
          <a:p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 la sezione contenuti ho creato in html le classi «paragrafo», «paragrafo_ing» (per l’immagine), «</a:t>
            </a:r>
            <a:r>
              <a:rPr lang="it-IT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titolo_paragrafo</a:t>
            </a: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(per il titolo di ogni paragrafo con font ‘Poppins’ di Google Fonts) e «</a:t>
            </a:r>
            <a:r>
              <a:rPr lang="it-IT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paragrafo_content</a:t>
            </a: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(per le specifiche di ogni paragrafo con font ‘Source Sans Pro’ di Google Fonts)</a:t>
            </a:r>
          </a:p>
          <a:p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 il </a:t>
            </a:r>
            <a:r>
              <a:rPr lang="it-IT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 creato in html una classe «</a:t>
            </a:r>
            <a:r>
              <a:rPr lang="it-IT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it-I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inserendo il mio nome, cognome e numero matricola (con font ‘Ubuntu’ di Google Fonts)</a:t>
            </a:r>
          </a:p>
          <a:p>
            <a:endParaRPr lang="it-IT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0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EE8BA878-7CC8-2D67-2C5E-7B3AF24C3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92" y="479474"/>
            <a:ext cx="4276420" cy="6229767"/>
          </a:xfrm>
          <a:prstGeom prst="rect">
            <a:avLst/>
          </a:prstGeom>
        </p:spPr>
      </p:pic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9D80DFCD-C2A9-985F-8F9E-784F8B7EC8D9}"/>
              </a:ext>
            </a:extLst>
          </p:cNvPr>
          <p:cNvSpPr/>
          <p:nvPr/>
        </p:nvSpPr>
        <p:spPr>
          <a:xfrm>
            <a:off x="7976821" y="976313"/>
            <a:ext cx="309489" cy="1874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BE72EDEA-7607-789E-5C7C-DD3DBC631982}"/>
              </a:ext>
            </a:extLst>
          </p:cNvPr>
          <p:cNvSpPr/>
          <p:nvPr/>
        </p:nvSpPr>
        <p:spPr>
          <a:xfrm>
            <a:off x="7976820" y="3219450"/>
            <a:ext cx="309489" cy="2825750"/>
          </a:xfrm>
          <a:prstGeom prst="rightBrace">
            <a:avLst>
              <a:gd name="adj1" fmla="val 8333"/>
              <a:gd name="adj2" fmla="val 494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82CC8806-2CAB-C8AE-10F8-D4117D03FE9F}"/>
              </a:ext>
            </a:extLst>
          </p:cNvPr>
          <p:cNvSpPr/>
          <p:nvPr/>
        </p:nvSpPr>
        <p:spPr>
          <a:xfrm>
            <a:off x="7976820" y="6400800"/>
            <a:ext cx="257543" cy="2143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6F79DB7B-5853-BD50-B90E-A1E910A65F17}"/>
              </a:ext>
            </a:extLst>
          </p:cNvPr>
          <p:cNvSpPr/>
          <p:nvPr/>
        </p:nvSpPr>
        <p:spPr>
          <a:xfrm rot="16200000">
            <a:off x="5763458" y="659496"/>
            <a:ext cx="309489" cy="1625600"/>
          </a:xfrm>
          <a:prstGeom prst="rightBrace">
            <a:avLst>
              <a:gd name="adj1" fmla="val 530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8F645E53-3846-0E23-587D-3F95A2D352DB}"/>
              </a:ext>
            </a:extLst>
          </p:cNvPr>
          <p:cNvSpPr/>
          <p:nvPr/>
        </p:nvSpPr>
        <p:spPr>
          <a:xfrm>
            <a:off x="7976820" y="479474"/>
            <a:ext cx="309488" cy="4968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03BE42-9D91-8B18-F678-3B2A1A358EF8}"/>
              </a:ext>
            </a:extLst>
          </p:cNvPr>
          <p:cNvSpPr txBox="1"/>
          <p:nvPr/>
        </p:nvSpPr>
        <p:spPr>
          <a:xfrm>
            <a:off x="4972050" y="1040552"/>
            <a:ext cx="253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</a:rPr>
              <a:t>Larghezza massima:</a:t>
            </a:r>
            <a:r>
              <a:rPr lang="it-IT" sz="1200" b="0" i="0" dirty="0">
                <a:solidFill>
                  <a:srgbClr val="0550AE"/>
                </a:solidFill>
                <a:effectLst/>
                <a:latin typeface="ui-monospace"/>
              </a:rPr>
              <a:t>1350</a:t>
            </a:r>
            <a:r>
              <a:rPr lang="it-IT" sz="1200" dirty="0">
                <a:solidFill>
                  <a:srgbClr val="0550AE"/>
                </a:solidFill>
                <a:latin typeface="ui-monospace"/>
              </a:rPr>
              <a:t>px</a:t>
            </a:r>
            <a:endParaRPr lang="it-IT" sz="1200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42A2B0-3CFB-EEC7-41C5-6B125F5EA90B}"/>
              </a:ext>
            </a:extLst>
          </p:cNvPr>
          <p:cNvSpPr txBox="1"/>
          <p:nvPr/>
        </p:nvSpPr>
        <p:spPr>
          <a:xfrm>
            <a:off x="8286308" y="1782951"/>
            <a:ext cx="85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0" i="0" dirty="0">
                <a:solidFill>
                  <a:schemeClr val="accent1"/>
                </a:solidFill>
                <a:effectLst/>
                <a:latin typeface="ui-monospace"/>
              </a:rPr>
              <a:t>80vh</a:t>
            </a:r>
            <a:endParaRPr lang="it-IT" sz="1100" dirty="0">
              <a:solidFill>
                <a:schemeClr val="accent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5FF236-ED6F-9D2A-9E77-08EF8CF7CE6F}"/>
              </a:ext>
            </a:extLst>
          </p:cNvPr>
          <p:cNvSpPr txBox="1"/>
          <p:nvPr/>
        </p:nvSpPr>
        <p:spPr>
          <a:xfrm>
            <a:off x="8248429" y="537320"/>
            <a:ext cx="120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0" i="0" dirty="0">
                <a:solidFill>
                  <a:schemeClr val="accent1"/>
                </a:solidFill>
                <a:effectLst/>
                <a:latin typeface="ui-monospace"/>
              </a:rPr>
              <a:t>12vh</a:t>
            </a:r>
            <a:r>
              <a:rPr lang="it-IT" b="0" i="0" dirty="0">
                <a:solidFill>
                  <a:srgbClr val="1F2328"/>
                </a:solidFill>
                <a:effectLst/>
                <a:latin typeface="ui-monospace"/>
              </a:rPr>
              <a:t> 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AFF4EC-BD88-BF9A-E317-2344ED8F1CF6}"/>
              </a:ext>
            </a:extLst>
          </p:cNvPr>
          <p:cNvSpPr txBox="1"/>
          <p:nvPr/>
        </p:nvSpPr>
        <p:spPr>
          <a:xfrm>
            <a:off x="8183050" y="6377151"/>
            <a:ext cx="562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0" i="0" dirty="0">
                <a:solidFill>
                  <a:schemeClr val="accent1"/>
                </a:solidFill>
                <a:effectLst/>
                <a:latin typeface="ui-monospace"/>
              </a:rPr>
              <a:t>7vh</a:t>
            </a:r>
            <a:endParaRPr lang="it-IT" sz="1100" dirty="0">
              <a:solidFill>
                <a:schemeClr val="accent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1ECAC3-AA6F-2F0F-67CE-E4172F5D18A3}"/>
              </a:ext>
            </a:extLst>
          </p:cNvPr>
          <p:cNvSpPr txBox="1"/>
          <p:nvPr/>
        </p:nvSpPr>
        <p:spPr>
          <a:xfrm>
            <a:off x="8219854" y="4485082"/>
            <a:ext cx="85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0" i="0" dirty="0" err="1">
                <a:solidFill>
                  <a:schemeClr val="accent1"/>
                </a:solidFill>
                <a:effectLst/>
                <a:latin typeface="ui-monospace"/>
              </a:rPr>
              <a:t>fit-content</a:t>
            </a:r>
            <a:endParaRPr lang="it-IT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74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ui-monospace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celestegiulia5@gmail.com</dc:creator>
  <cp:lastModifiedBy>celestegiulia5@gmail.com</cp:lastModifiedBy>
  <cp:revision>4</cp:revision>
  <dcterms:created xsi:type="dcterms:W3CDTF">2023-03-28T14:54:25Z</dcterms:created>
  <dcterms:modified xsi:type="dcterms:W3CDTF">2023-03-28T16:37:21Z</dcterms:modified>
</cp:coreProperties>
</file>