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71" r:id="rId3"/>
    <p:sldId id="268" r:id="rId4"/>
    <p:sldId id="269" r:id="rId5"/>
    <p:sldId id="256" r:id="rId6"/>
    <p:sldId id="258" r:id="rId7"/>
    <p:sldId id="257" r:id="rId8"/>
    <p:sldId id="263" r:id="rId9"/>
    <p:sldId id="262" r:id="rId10"/>
    <p:sldId id="266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9DDF5-A95F-4EE4-8466-1643D50D9990}" v="33" dt="2025-08-11T16:06:54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este Murcia" userId="236fe63d53e35145" providerId="LiveId" clId="{6999DDF5-A95F-4EE4-8466-1643D50D9990}"/>
    <pc:docChg chg="undo custSel addSld delSld modSld sldOrd">
      <pc:chgData name="Celeste Murcia" userId="236fe63d53e35145" providerId="LiveId" clId="{6999DDF5-A95F-4EE4-8466-1643D50D9990}" dt="2025-08-11T16:33:27.864" v="3585" actId="17032"/>
      <pc:docMkLst>
        <pc:docMk/>
      </pc:docMkLst>
      <pc:sldChg chg="addSp delSp modSp mod">
        <pc:chgData name="Celeste Murcia" userId="236fe63d53e35145" providerId="LiveId" clId="{6999DDF5-A95F-4EE4-8466-1643D50D9990}" dt="2025-08-11T15:40:55.321" v="2196" actId="1076"/>
        <pc:sldMkLst>
          <pc:docMk/>
          <pc:sldMk cId="1595883743" sldId="256"/>
        </pc:sldMkLst>
        <pc:spChg chg="add mod">
          <ac:chgData name="Celeste Murcia" userId="236fe63d53e35145" providerId="LiveId" clId="{6999DDF5-A95F-4EE4-8466-1643D50D9990}" dt="2025-08-11T15:14:15.420" v="348" actId="113"/>
          <ac:spMkLst>
            <pc:docMk/>
            <pc:sldMk cId="1595883743" sldId="256"/>
            <ac:spMk id="2" creationId="{4DA26EC4-5600-18F0-6ECB-50AE8A964882}"/>
          </ac:spMkLst>
        </pc:spChg>
        <pc:spChg chg="add mod">
          <ac:chgData name="Celeste Murcia" userId="236fe63d53e35145" providerId="LiveId" clId="{6999DDF5-A95F-4EE4-8466-1643D50D9990}" dt="2025-08-11T15:14:29.790" v="362" actId="20577"/>
          <ac:spMkLst>
            <pc:docMk/>
            <pc:sldMk cId="1595883743" sldId="256"/>
            <ac:spMk id="3" creationId="{C2274F38-E644-8EFC-5832-B80ABFB2EE39}"/>
          </ac:spMkLst>
        </pc:spChg>
        <pc:picChg chg="mod">
          <ac:chgData name="Celeste Murcia" userId="236fe63d53e35145" providerId="LiveId" clId="{6999DDF5-A95F-4EE4-8466-1643D50D9990}" dt="2025-08-08T17:11:27.914" v="89" actId="1076"/>
          <ac:picMkLst>
            <pc:docMk/>
            <pc:sldMk cId="1595883743" sldId="256"/>
            <ac:picMk id="5" creationId="{82916837-2959-9775-902F-0A476E493FB2}"/>
          </ac:picMkLst>
        </pc:picChg>
        <pc:picChg chg="mod">
          <ac:chgData name="Celeste Murcia" userId="236fe63d53e35145" providerId="LiveId" clId="{6999DDF5-A95F-4EE4-8466-1643D50D9990}" dt="2025-08-11T15:40:55.321" v="2196" actId="1076"/>
          <ac:picMkLst>
            <pc:docMk/>
            <pc:sldMk cId="1595883743" sldId="256"/>
            <ac:picMk id="7" creationId="{000E1C0F-2674-F0BA-8286-EBD935369A0B}"/>
          </ac:picMkLst>
        </pc:picChg>
      </pc:sldChg>
      <pc:sldChg chg="addSp delSp modSp mod">
        <pc:chgData name="Celeste Murcia" userId="236fe63d53e35145" providerId="LiveId" clId="{6999DDF5-A95F-4EE4-8466-1643D50D9990}" dt="2025-08-11T15:17:12.586" v="784" actId="20577"/>
        <pc:sldMkLst>
          <pc:docMk/>
          <pc:sldMk cId="3003788589" sldId="257"/>
        </pc:sldMkLst>
        <pc:spChg chg="add mod">
          <ac:chgData name="Celeste Murcia" userId="236fe63d53e35145" providerId="LiveId" clId="{6999DDF5-A95F-4EE4-8466-1643D50D9990}" dt="2025-08-11T15:16:41.066" v="636" actId="20577"/>
          <ac:spMkLst>
            <pc:docMk/>
            <pc:sldMk cId="3003788589" sldId="257"/>
            <ac:spMk id="3" creationId="{8C9C66B7-2935-58FD-365D-ACEB65FF7B2D}"/>
          </ac:spMkLst>
        </pc:spChg>
        <pc:spChg chg="add mod">
          <ac:chgData name="Celeste Murcia" userId="236fe63d53e35145" providerId="LiveId" clId="{6999DDF5-A95F-4EE4-8466-1643D50D9990}" dt="2025-08-11T15:17:12.586" v="784" actId="20577"/>
          <ac:spMkLst>
            <pc:docMk/>
            <pc:sldMk cId="3003788589" sldId="257"/>
            <ac:spMk id="4" creationId="{DC1DF41F-3AA2-F225-4123-FBA0F08FD899}"/>
          </ac:spMkLst>
        </pc:spChg>
        <pc:picChg chg="add del mod">
          <ac:chgData name="Celeste Murcia" userId="236fe63d53e35145" providerId="LiveId" clId="{6999DDF5-A95F-4EE4-8466-1643D50D9990}" dt="2025-08-11T15:09:20.353" v="265" actId="478"/>
          <ac:picMkLst>
            <pc:docMk/>
            <pc:sldMk cId="3003788589" sldId="257"/>
            <ac:picMk id="2" creationId="{38068F9D-F4DB-A226-E1C8-7920FFC25F28}"/>
          </ac:picMkLst>
        </pc:picChg>
        <pc:picChg chg="add mod">
          <ac:chgData name="Celeste Murcia" userId="236fe63d53e35145" providerId="LiveId" clId="{6999DDF5-A95F-4EE4-8466-1643D50D9990}" dt="2025-08-08T17:19:31.835" v="114"/>
          <ac:picMkLst>
            <pc:docMk/>
            <pc:sldMk cId="3003788589" sldId="257"/>
            <ac:picMk id="5" creationId="{F81884EB-B235-FC28-7D99-003E10879F74}"/>
          </ac:picMkLst>
        </pc:picChg>
        <pc:picChg chg="add mod">
          <ac:chgData name="Celeste Murcia" userId="236fe63d53e35145" providerId="LiveId" clId="{6999DDF5-A95F-4EE4-8466-1643D50D9990}" dt="2025-08-08T17:20:13.201" v="122"/>
          <ac:picMkLst>
            <pc:docMk/>
            <pc:sldMk cId="3003788589" sldId="257"/>
            <ac:picMk id="6" creationId="{0258B7DD-2B9A-C1C0-CFAB-DE4565F7B8AA}"/>
          </ac:picMkLst>
        </pc:picChg>
      </pc:sldChg>
      <pc:sldChg chg="addSp delSp modSp mod">
        <pc:chgData name="Celeste Murcia" userId="236fe63d53e35145" providerId="LiveId" clId="{6999DDF5-A95F-4EE4-8466-1643D50D9990}" dt="2025-08-11T15:15:36.719" v="496" actId="20577"/>
        <pc:sldMkLst>
          <pc:docMk/>
          <pc:sldMk cId="669240605" sldId="258"/>
        </pc:sldMkLst>
        <pc:spChg chg="add mod">
          <ac:chgData name="Celeste Murcia" userId="236fe63d53e35145" providerId="LiveId" clId="{6999DDF5-A95F-4EE4-8466-1643D50D9990}" dt="2025-08-11T15:15:32.225" v="495" actId="20577"/>
          <ac:spMkLst>
            <pc:docMk/>
            <pc:sldMk cId="669240605" sldId="258"/>
            <ac:spMk id="2" creationId="{C6E8E5E6-956E-90C8-C34A-E5F84892AFAC}"/>
          </ac:spMkLst>
        </pc:spChg>
        <pc:spChg chg="add mod">
          <ac:chgData name="Celeste Murcia" userId="236fe63d53e35145" providerId="LiveId" clId="{6999DDF5-A95F-4EE4-8466-1643D50D9990}" dt="2025-08-11T15:15:36.719" v="496" actId="20577"/>
          <ac:spMkLst>
            <pc:docMk/>
            <pc:sldMk cId="669240605" sldId="258"/>
            <ac:spMk id="3" creationId="{B3F7A1E0-0104-1416-02CB-01ECDBB4BF1D}"/>
          </ac:spMkLst>
        </pc:spChg>
        <pc:picChg chg="mod">
          <ac:chgData name="Celeste Murcia" userId="236fe63d53e35145" providerId="LiveId" clId="{6999DDF5-A95F-4EE4-8466-1643D50D9990}" dt="2025-08-08T17:13:02.191" v="96" actId="14100"/>
          <ac:picMkLst>
            <pc:docMk/>
            <pc:sldMk cId="669240605" sldId="258"/>
            <ac:picMk id="4" creationId="{7547D798-61E1-D8F3-E475-5D2F9171EDCC}"/>
          </ac:picMkLst>
        </pc:picChg>
        <pc:picChg chg="mod">
          <ac:chgData name="Celeste Murcia" userId="236fe63d53e35145" providerId="LiveId" clId="{6999DDF5-A95F-4EE4-8466-1643D50D9990}" dt="2025-08-08T17:13:28.705" v="100" actId="1076"/>
          <ac:picMkLst>
            <pc:docMk/>
            <pc:sldMk cId="669240605" sldId="258"/>
            <ac:picMk id="11" creationId="{FD721813-9F69-EE3D-E740-AB232F85D869}"/>
          </ac:picMkLst>
        </pc:picChg>
      </pc:sldChg>
      <pc:sldChg chg="del">
        <pc:chgData name="Celeste Murcia" userId="236fe63d53e35145" providerId="LiveId" clId="{6999DDF5-A95F-4EE4-8466-1643D50D9990}" dt="2025-08-08T17:05:48.912" v="47" actId="2696"/>
        <pc:sldMkLst>
          <pc:docMk/>
          <pc:sldMk cId="2075617374" sldId="259"/>
        </pc:sldMkLst>
      </pc:sldChg>
      <pc:sldChg chg="addSp delSp modSp del mod ord">
        <pc:chgData name="Celeste Murcia" userId="236fe63d53e35145" providerId="LiveId" clId="{6999DDF5-A95F-4EE4-8466-1643D50D9990}" dt="2025-08-11T15:32:56.917" v="1520" actId="2696"/>
        <pc:sldMkLst>
          <pc:docMk/>
          <pc:sldMk cId="1414732876" sldId="261"/>
        </pc:sldMkLst>
        <pc:spChg chg="del mod">
          <ac:chgData name="Celeste Murcia" userId="236fe63d53e35145" providerId="LiveId" clId="{6999DDF5-A95F-4EE4-8466-1643D50D9990}" dt="2025-08-11T15:07:48.459" v="244" actId="478"/>
          <ac:spMkLst>
            <pc:docMk/>
            <pc:sldMk cId="1414732876" sldId="261"/>
            <ac:spMk id="3" creationId="{3E9881B3-C625-B18A-32F2-A1A935F93E3F}"/>
          </ac:spMkLst>
        </pc:spChg>
        <pc:spChg chg="add del mod">
          <ac:chgData name="Celeste Murcia" userId="236fe63d53e35145" providerId="LiveId" clId="{6999DDF5-A95F-4EE4-8466-1643D50D9990}" dt="2025-08-11T15:07:50.507" v="245" actId="478"/>
          <ac:spMkLst>
            <pc:docMk/>
            <pc:sldMk cId="1414732876" sldId="261"/>
            <ac:spMk id="5" creationId="{077E71E2-F7BC-AF23-0F48-8B6E692F5AF2}"/>
          </ac:spMkLst>
        </pc:spChg>
        <pc:spChg chg="add mod">
          <ac:chgData name="Celeste Murcia" userId="236fe63d53e35145" providerId="LiveId" clId="{6999DDF5-A95F-4EE4-8466-1643D50D9990}" dt="2025-08-11T15:32:41.833" v="1518" actId="14100"/>
          <ac:spMkLst>
            <pc:docMk/>
            <pc:sldMk cId="1414732876" sldId="261"/>
            <ac:spMk id="6" creationId="{8C030270-3E99-1DF7-F32E-DA9D2EA08569}"/>
          </ac:spMkLst>
        </pc:spChg>
        <pc:spChg chg="del">
          <ac:chgData name="Celeste Murcia" userId="236fe63d53e35145" providerId="LiveId" clId="{6999DDF5-A95F-4EE4-8466-1643D50D9990}" dt="2025-08-11T15:07:53.520" v="246" actId="478"/>
          <ac:spMkLst>
            <pc:docMk/>
            <pc:sldMk cId="1414732876" sldId="261"/>
            <ac:spMk id="8" creationId="{2A430F13-C4B1-DC2F-611F-1C428679B245}"/>
          </ac:spMkLst>
        </pc:spChg>
        <pc:picChg chg="del mod">
          <ac:chgData name="Celeste Murcia" userId="236fe63d53e35145" providerId="LiveId" clId="{6999DDF5-A95F-4EE4-8466-1643D50D9990}" dt="2025-08-11T15:32:52.356" v="1519" actId="478"/>
          <ac:picMkLst>
            <pc:docMk/>
            <pc:sldMk cId="1414732876" sldId="261"/>
            <ac:picMk id="4" creationId="{B86B1C84-3B91-FB5B-A21C-FEC2338FED53}"/>
          </ac:picMkLst>
        </pc:picChg>
      </pc:sldChg>
      <pc:sldChg chg="addSp delSp modSp mod">
        <pc:chgData name="Celeste Murcia" userId="236fe63d53e35145" providerId="LiveId" clId="{6999DDF5-A95F-4EE4-8466-1643D50D9990}" dt="2025-08-11T15:30:42.182" v="1312" actId="20577"/>
        <pc:sldMkLst>
          <pc:docMk/>
          <pc:sldMk cId="2075518243" sldId="262"/>
        </pc:sldMkLst>
        <pc:spChg chg="del">
          <ac:chgData name="Celeste Murcia" userId="236fe63d53e35145" providerId="LiveId" clId="{6999DDF5-A95F-4EE4-8466-1643D50D9990}" dt="2025-08-11T15:07:59.093" v="247" actId="478"/>
          <ac:spMkLst>
            <pc:docMk/>
            <pc:sldMk cId="2075518243" sldId="262"/>
            <ac:spMk id="8" creationId="{C7A2D6B1-19A7-0A68-2F44-9DB8EE92235A}"/>
          </ac:spMkLst>
        </pc:spChg>
        <pc:spChg chg="add mod">
          <ac:chgData name="Celeste Murcia" userId="236fe63d53e35145" providerId="LiveId" clId="{6999DDF5-A95F-4EE4-8466-1643D50D9990}" dt="2025-08-11T15:30:42.182" v="1312" actId="20577"/>
          <ac:spMkLst>
            <pc:docMk/>
            <pc:sldMk cId="2075518243" sldId="262"/>
            <ac:spMk id="9" creationId="{3216DDAD-822D-25F5-119E-E8B035434556}"/>
          </ac:spMkLst>
        </pc:spChg>
        <pc:spChg chg="add mod">
          <ac:chgData name="Celeste Murcia" userId="236fe63d53e35145" providerId="LiveId" clId="{6999DDF5-A95F-4EE4-8466-1643D50D9990}" dt="2025-08-11T15:30:25.287" v="1206" actId="20577"/>
          <ac:spMkLst>
            <pc:docMk/>
            <pc:sldMk cId="2075518243" sldId="262"/>
            <ac:spMk id="11" creationId="{C254D205-ED04-2413-8DDB-5D36BC63A59B}"/>
          </ac:spMkLst>
        </pc:spChg>
        <pc:picChg chg="add del mod">
          <ac:chgData name="Celeste Murcia" userId="236fe63d53e35145" providerId="LiveId" clId="{6999DDF5-A95F-4EE4-8466-1643D50D9990}" dt="2025-08-11T15:09:56.969" v="274" actId="478"/>
          <ac:picMkLst>
            <pc:docMk/>
            <pc:sldMk cId="2075518243" sldId="262"/>
            <ac:picMk id="2" creationId="{960B6054-3C4E-EB40-A095-C6061393AC62}"/>
          </ac:picMkLst>
        </pc:picChg>
        <pc:picChg chg="add mod">
          <ac:chgData name="Celeste Murcia" userId="236fe63d53e35145" providerId="LiveId" clId="{6999DDF5-A95F-4EE4-8466-1643D50D9990}" dt="2025-08-11T15:09:55.448" v="273"/>
          <ac:picMkLst>
            <pc:docMk/>
            <pc:sldMk cId="2075518243" sldId="262"/>
            <ac:picMk id="7" creationId="{E008D934-F273-669B-EED6-EDC50B9358D1}"/>
          </ac:picMkLst>
        </pc:picChg>
      </pc:sldChg>
      <pc:sldChg chg="addSp delSp modSp mod ord">
        <pc:chgData name="Celeste Murcia" userId="236fe63d53e35145" providerId="LiveId" clId="{6999DDF5-A95F-4EE4-8466-1643D50D9990}" dt="2025-08-11T15:18:16.024" v="998" actId="313"/>
        <pc:sldMkLst>
          <pc:docMk/>
          <pc:sldMk cId="4080900056" sldId="263"/>
        </pc:sldMkLst>
        <pc:spChg chg="del">
          <ac:chgData name="Celeste Murcia" userId="236fe63d53e35145" providerId="LiveId" clId="{6999DDF5-A95F-4EE4-8466-1643D50D9990}" dt="2025-08-11T15:08:05.477" v="248" actId="478"/>
          <ac:spMkLst>
            <pc:docMk/>
            <pc:sldMk cId="4080900056" sldId="263"/>
            <ac:spMk id="3" creationId="{605178E0-1C07-BA25-A493-87DCADB0E269}"/>
          </ac:spMkLst>
        </pc:spChg>
        <pc:spChg chg="del">
          <ac:chgData name="Celeste Murcia" userId="236fe63d53e35145" providerId="LiveId" clId="{6999DDF5-A95F-4EE4-8466-1643D50D9990}" dt="2025-08-11T15:08:17.667" v="252" actId="478"/>
          <ac:spMkLst>
            <pc:docMk/>
            <pc:sldMk cId="4080900056" sldId="263"/>
            <ac:spMk id="8" creationId="{59978939-BAED-5757-6105-6F3E1FC4F2A1}"/>
          </ac:spMkLst>
        </pc:spChg>
        <pc:spChg chg="add del mod">
          <ac:chgData name="Celeste Murcia" userId="236fe63d53e35145" providerId="LiveId" clId="{6999DDF5-A95F-4EE4-8466-1643D50D9990}" dt="2025-08-11T15:08:09.092" v="249" actId="478"/>
          <ac:spMkLst>
            <pc:docMk/>
            <pc:sldMk cId="4080900056" sldId="263"/>
            <ac:spMk id="11" creationId="{6D47CB56-5C23-0E14-99E3-4488B99F97B5}"/>
          </ac:spMkLst>
        </pc:spChg>
        <pc:spChg chg="add del mod">
          <ac:chgData name="Celeste Murcia" userId="236fe63d53e35145" providerId="LiveId" clId="{6999DDF5-A95F-4EE4-8466-1643D50D9990}" dt="2025-08-11T15:17:19.534" v="786" actId="478"/>
          <ac:spMkLst>
            <pc:docMk/>
            <pc:sldMk cId="4080900056" sldId="263"/>
            <ac:spMk id="14" creationId="{CA87BCFB-13F4-9F0E-30E2-AAC1652AD91B}"/>
          </ac:spMkLst>
        </pc:spChg>
        <pc:spChg chg="add mod">
          <ac:chgData name="Celeste Murcia" userId="236fe63d53e35145" providerId="LiveId" clId="{6999DDF5-A95F-4EE4-8466-1643D50D9990}" dt="2025-08-11T15:18:16.024" v="998" actId="313"/>
          <ac:spMkLst>
            <pc:docMk/>
            <pc:sldMk cId="4080900056" sldId="263"/>
            <ac:spMk id="16" creationId="{DBEE95F3-024F-B47B-0119-3F7D94569616}"/>
          </ac:spMkLst>
        </pc:spChg>
        <pc:spChg chg="add mod">
          <ac:chgData name="Celeste Murcia" userId="236fe63d53e35145" providerId="LiveId" clId="{6999DDF5-A95F-4EE4-8466-1643D50D9990}" dt="2025-08-11T15:18:07.102" v="996" actId="20577"/>
          <ac:spMkLst>
            <pc:docMk/>
            <pc:sldMk cId="4080900056" sldId="263"/>
            <ac:spMk id="18" creationId="{C51DDB16-84BF-A629-BA68-A6113E41EC3F}"/>
          </ac:spMkLst>
        </pc:spChg>
        <pc:picChg chg="add del mod">
          <ac:chgData name="Celeste Murcia" userId="236fe63d53e35145" providerId="LiveId" clId="{6999DDF5-A95F-4EE4-8466-1643D50D9990}" dt="2025-08-11T15:09:23.904" v="266" actId="478"/>
          <ac:picMkLst>
            <pc:docMk/>
            <pc:sldMk cId="4080900056" sldId="263"/>
            <ac:picMk id="9" creationId="{1B7514CA-0AD5-6DA0-C507-00A4AFE9CE7A}"/>
          </ac:picMkLst>
        </pc:picChg>
        <pc:picChg chg="add mod">
          <ac:chgData name="Celeste Murcia" userId="236fe63d53e35145" providerId="LiveId" clId="{6999DDF5-A95F-4EE4-8466-1643D50D9990}" dt="2025-08-11T15:09:24.175" v="267"/>
          <ac:picMkLst>
            <pc:docMk/>
            <pc:sldMk cId="4080900056" sldId="263"/>
            <ac:picMk id="12" creationId="{B710DD21-03E1-6AD5-DC8A-B47CE734A907}"/>
          </ac:picMkLst>
        </pc:picChg>
        <pc:picChg chg="add del mod">
          <ac:chgData name="Celeste Murcia" userId="236fe63d53e35145" providerId="LiveId" clId="{6999DDF5-A95F-4EE4-8466-1643D50D9990}" dt="2025-08-11T15:09:53.361" v="272" actId="478"/>
          <ac:picMkLst>
            <pc:docMk/>
            <pc:sldMk cId="4080900056" sldId="263"/>
            <ac:picMk id="13" creationId="{30B62207-A7F1-453A-C165-8633670B7E44}"/>
          </ac:picMkLst>
        </pc:picChg>
      </pc:sldChg>
      <pc:sldChg chg="addSp delSp modSp mod">
        <pc:chgData name="Celeste Murcia" userId="236fe63d53e35145" providerId="LiveId" clId="{6999DDF5-A95F-4EE4-8466-1643D50D9990}" dt="2025-08-11T15:34:26.966" v="1730" actId="1076"/>
        <pc:sldMkLst>
          <pc:docMk/>
          <pc:sldMk cId="4226706545" sldId="264"/>
        </pc:sldMkLst>
        <pc:spChg chg="del">
          <ac:chgData name="Celeste Murcia" userId="236fe63d53e35145" providerId="LiveId" clId="{6999DDF5-A95F-4EE4-8466-1643D50D9990}" dt="2025-08-11T15:11:09.810" v="293" actId="478"/>
          <ac:spMkLst>
            <pc:docMk/>
            <pc:sldMk cId="4226706545" sldId="264"/>
            <ac:spMk id="3" creationId="{28A8FCDB-18BB-15A7-B0EB-EE6464D7CFF0}"/>
          </ac:spMkLst>
        </pc:spChg>
        <pc:spChg chg="del">
          <ac:chgData name="Celeste Murcia" userId="236fe63d53e35145" providerId="LiveId" clId="{6999DDF5-A95F-4EE4-8466-1643D50D9990}" dt="2025-08-11T15:33:13.334" v="1523" actId="478"/>
          <ac:spMkLst>
            <pc:docMk/>
            <pc:sldMk cId="4226706545" sldId="264"/>
            <ac:spMk id="8" creationId="{C69763D9-5B21-7289-4196-15893CB1CCE5}"/>
          </ac:spMkLst>
        </pc:spChg>
        <pc:spChg chg="add del mod">
          <ac:chgData name="Celeste Murcia" userId="236fe63d53e35145" providerId="LiveId" clId="{6999DDF5-A95F-4EE4-8466-1643D50D9990}" dt="2025-08-11T15:11:14.904" v="294" actId="478"/>
          <ac:spMkLst>
            <pc:docMk/>
            <pc:sldMk cId="4226706545" sldId="264"/>
            <ac:spMk id="11" creationId="{27214349-B1E5-11B1-D54D-F3AA40248F6F}"/>
          </ac:spMkLst>
        </pc:spChg>
        <pc:spChg chg="add mod">
          <ac:chgData name="Celeste Murcia" userId="236fe63d53e35145" providerId="LiveId" clId="{6999DDF5-A95F-4EE4-8466-1643D50D9990}" dt="2025-08-11T15:34:26.966" v="1730" actId="1076"/>
          <ac:spMkLst>
            <pc:docMk/>
            <pc:sldMk cId="4226706545" sldId="264"/>
            <ac:spMk id="12" creationId="{D547A116-6E7E-FD48-754D-5EE20AA5F07D}"/>
          </ac:spMkLst>
        </pc:spChg>
        <pc:picChg chg="del">
          <ac:chgData name="Celeste Murcia" userId="236fe63d53e35145" providerId="LiveId" clId="{6999DDF5-A95F-4EE4-8466-1643D50D9990}" dt="2025-08-11T15:10:55.276" v="288" actId="478"/>
          <ac:picMkLst>
            <pc:docMk/>
            <pc:sldMk cId="4226706545" sldId="264"/>
            <ac:picMk id="4" creationId="{89FBD821-8F00-80F7-93EC-3345EE0750AE}"/>
          </ac:picMkLst>
        </pc:picChg>
        <pc:picChg chg="del">
          <ac:chgData name="Celeste Murcia" userId="236fe63d53e35145" providerId="LiveId" clId="{6999DDF5-A95F-4EE4-8466-1643D50D9990}" dt="2025-08-11T15:10:53.517" v="287" actId="478"/>
          <ac:picMkLst>
            <pc:docMk/>
            <pc:sldMk cId="4226706545" sldId="264"/>
            <ac:picMk id="5" creationId="{484EE4D9-1665-F36B-6611-61F68FAA6775}"/>
          </ac:picMkLst>
        </pc:picChg>
        <pc:picChg chg="del">
          <ac:chgData name="Celeste Murcia" userId="236fe63d53e35145" providerId="LiveId" clId="{6999DDF5-A95F-4EE4-8466-1643D50D9990}" dt="2025-08-11T15:10:57.066" v="290" actId="478"/>
          <ac:picMkLst>
            <pc:docMk/>
            <pc:sldMk cId="4226706545" sldId="264"/>
            <ac:picMk id="6" creationId="{62180CCB-A022-0140-E5EC-599C3BC9FD40}"/>
          </ac:picMkLst>
        </pc:picChg>
        <pc:picChg chg="del">
          <ac:chgData name="Celeste Murcia" userId="236fe63d53e35145" providerId="LiveId" clId="{6999DDF5-A95F-4EE4-8466-1643D50D9990}" dt="2025-08-11T15:10:52.396" v="286" actId="478"/>
          <ac:picMkLst>
            <pc:docMk/>
            <pc:sldMk cId="4226706545" sldId="264"/>
            <ac:picMk id="7" creationId="{BF5F058D-8178-A4CD-D02C-1B97C9802C54}"/>
          </ac:picMkLst>
        </pc:picChg>
        <pc:picChg chg="mod">
          <ac:chgData name="Celeste Murcia" userId="236fe63d53e35145" providerId="LiveId" clId="{6999DDF5-A95F-4EE4-8466-1643D50D9990}" dt="2025-08-11T15:11:05.032" v="292" actId="1076"/>
          <ac:picMkLst>
            <pc:docMk/>
            <pc:sldMk cId="4226706545" sldId="264"/>
            <ac:picMk id="9" creationId="{8607F358-09F7-CF82-66D5-560AA8FB9C81}"/>
          </ac:picMkLst>
        </pc:picChg>
        <pc:picChg chg="del">
          <ac:chgData name="Celeste Murcia" userId="236fe63d53e35145" providerId="LiveId" clId="{6999DDF5-A95F-4EE4-8466-1643D50D9990}" dt="2025-08-11T15:10:56.242" v="289" actId="478"/>
          <ac:picMkLst>
            <pc:docMk/>
            <pc:sldMk cId="4226706545" sldId="264"/>
            <ac:picMk id="10" creationId="{B05BA410-9502-7FDE-181D-3B57EA0654DA}"/>
          </ac:picMkLst>
        </pc:picChg>
      </pc:sldChg>
      <pc:sldChg chg="addSp delSp modSp mod">
        <pc:chgData name="Celeste Murcia" userId="236fe63d53e35145" providerId="LiveId" clId="{6999DDF5-A95F-4EE4-8466-1643D50D9990}" dt="2025-08-11T15:35:41.484" v="1919" actId="27636"/>
        <pc:sldMkLst>
          <pc:docMk/>
          <pc:sldMk cId="3139112659" sldId="265"/>
        </pc:sldMkLst>
        <pc:spChg chg="del">
          <ac:chgData name="Celeste Murcia" userId="236fe63d53e35145" providerId="LiveId" clId="{6999DDF5-A95F-4EE4-8466-1643D50D9990}" dt="2025-08-11T15:12:37.645" v="312" actId="478"/>
          <ac:spMkLst>
            <pc:docMk/>
            <pc:sldMk cId="3139112659" sldId="265"/>
            <ac:spMk id="3" creationId="{A357545D-78AC-4EC3-345E-4738FB304062}"/>
          </ac:spMkLst>
        </pc:spChg>
        <pc:spChg chg="del">
          <ac:chgData name="Celeste Murcia" userId="236fe63d53e35145" providerId="LiveId" clId="{6999DDF5-A95F-4EE4-8466-1643D50D9990}" dt="2025-08-11T15:34:35.411" v="1731" actId="478"/>
          <ac:spMkLst>
            <pc:docMk/>
            <pc:sldMk cId="3139112659" sldId="265"/>
            <ac:spMk id="8" creationId="{7BEBC9BA-939D-B6FA-F58F-A8111C4B4B84}"/>
          </ac:spMkLst>
        </pc:spChg>
        <pc:spChg chg="add del mod">
          <ac:chgData name="Celeste Murcia" userId="236fe63d53e35145" providerId="LiveId" clId="{6999DDF5-A95F-4EE4-8466-1643D50D9990}" dt="2025-08-11T15:12:40.036" v="313" actId="478"/>
          <ac:spMkLst>
            <pc:docMk/>
            <pc:sldMk cId="3139112659" sldId="265"/>
            <ac:spMk id="12" creationId="{D95373D9-BC3B-F274-A1AB-227428F22B4A}"/>
          </ac:spMkLst>
        </pc:spChg>
        <pc:spChg chg="add mod">
          <ac:chgData name="Celeste Murcia" userId="236fe63d53e35145" providerId="LiveId" clId="{6999DDF5-A95F-4EE4-8466-1643D50D9990}" dt="2025-08-11T15:35:41.484" v="1919" actId="27636"/>
          <ac:spMkLst>
            <pc:docMk/>
            <pc:sldMk cId="3139112659" sldId="265"/>
            <ac:spMk id="13" creationId="{91F363FE-4734-D902-AB5D-1FA8114F537E}"/>
          </ac:spMkLst>
        </pc:spChg>
        <pc:picChg chg="del">
          <ac:chgData name="Celeste Murcia" userId="236fe63d53e35145" providerId="LiveId" clId="{6999DDF5-A95F-4EE4-8466-1643D50D9990}" dt="2025-08-11T15:11:33.064" v="300" actId="478"/>
          <ac:picMkLst>
            <pc:docMk/>
            <pc:sldMk cId="3139112659" sldId="265"/>
            <ac:picMk id="4" creationId="{2BB7B3D3-D0F7-7E2A-BF8D-25D17A7BCDDC}"/>
          </ac:picMkLst>
        </pc:picChg>
        <pc:picChg chg="del">
          <ac:chgData name="Celeste Murcia" userId="236fe63d53e35145" providerId="LiveId" clId="{6999DDF5-A95F-4EE4-8466-1643D50D9990}" dt="2025-08-11T15:11:32.347" v="299" actId="478"/>
          <ac:picMkLst>
            <pc:docMk/>
            <pc:sldMk cId="3139112659" sldId="265"/>
            <ac:picMk id="5" creationId="{C1FEB096-EEE7-B36D-75DC-7FA98A8D4CF4}"/>
          </ac:picMkLst>
        </pc:picChg>
        <pc:picChg chg="del">
          <ac:chgData name="Celeste Murcia" userId="236fe63d53e35145" providerId="LiveId" clId="{6999DDF5-A95F-4EE4-8466-1643D50D9990}" dt="2025-08-11T15:11:34.721" v="302" actId="478"/>
          <ac:picMkLst>
            <pc:docMk/>
            <pc:sldMk cId="3139112659" sldId="265"/>
            <ac:picMk id="6" creationId="{C84E5B49-70A9-85A6-776E-DC2B64D094D1}"/>
          </ac:picMkLst>
        </pc:picChg>
        <pc:picChg chg="del">
          <ac:chgData name="Celeste Murcia" userId="236fe63d53e35145" providerId="LiveId" clId="{6999DDF5-A95F-4EE4-8466-1643D50D9990}" dt="2025-08-11T15:11:31.500" v="298" actId="478"/>
          <ac:picMkLst>
            <pc:docMk/>
            <pc:sldMk cId="3139112659" sldId="265"/>
            <ac:picMk id="7" creationId="{4122742A-D5DA-5DA5-6FFB-9750963B01CE}"/>
          </ac:picMkLst>
        </pc:picChg>
        <pc:picChg chg="del">
          <ac:chgData name="Celeste Murcia" userId="236fe63d53e35145" providerId="LiveId" clId="{6999DDF5-A95F-4EE4-8466-1643D50D9990}" dt="2025-08-11T15:11:29.998" v="297" actId="478"/>
          <ac:picMkLst>
            <pc:docMk/>
            <pc:sldMk cId="3139112659" sldId="265"/>
            <ac:picMk id="9" creationId="{781B5519-373F-2380-2769-26F2D538C580}"/>
          </ac:picMkLst>
        </pc:picChg>
        <pc:picChg chg="del">
          <ac:chgData name="Celeste Murcia" userId="236fe63d53e35145" providerId="LiveId" clId="{6999DDF5-A95F-4EE4-8466-1643D50D9990}" dt="2025-08-11T15:11:33.714" v="301" actId="478"/>
          <ac:picMkLst>
            <pc:docMk/>
            <pc:sldMk cId="3139112659" sldId="265"/>
            <ac:picMk id="10" creationId="{24A7709E-3F86-902D-E9BC-342D03CA3593}"/>
          </ac:picMkLst>
        </pc:picChg>
        <pc:picChg chg="mod">
          <ac:chgData name="Celeste Murcia" userId="236fe63d53e35145" providerId="LiveId" clId="{6999DDF5-A95F-4EE4-8466-1643D50D9990}" dt="2025-08-11T15:11:52.893" v="306" actId="1076"/>
          <ac:picMkLst>
            <pc:docMk/>
            <pc:sldMk cId="3139112659" sldId="265"/>
            <ac:picMk id="11" creationId="{85DD757E-C928-8898-F7F5-5C670E7606D0}"/>
          </ac:picMkLst>
        </pc:picChg>
      </pc:sldChg>
      <pc:sldChg chg="addSp delSp modSp add mod ord">
        <pc:chgData name="Celeste Murcia" userId="236fe63d53e35145" providerId="LiveId" clId="{6999DDF5-A95F-4EE4-8466-1643D50D9990}" dt="2025-08-11T15:32:22.980" v="1515" actId="113"/>
        <pc:sldMkLst>
          <pc:docMk/>
          <pc:sldMk cId="2608814999" sldId="266"/>
        </pc:sldMkLst>
        <pc:spChg chg="add del mod">
          <ac:chgData name="Celeste Murcia" userId="236fe63d53e35145" providerId="LiveId" clId="{6999DDF5-A95F-4EE4-8466-1643D50D9990}" dt="2025-08-11T15:30:55.478" v="1314" actId="478"/>
          <ac:spMkLst>
            <pc:docMk/>
            <pc:sldMk cId="2608814999" sldId="266"/>
            <ac:spMk id="2" creationId="{507E24AD-9724-85B7-79D0-F6358B90543A}"/>
          </ac:spMkLst>
        </pc:spChg>
        <pc:spChg chg="add mod">
          <ac:chgData name="Celeste Murcia" userId="236fe63d53e35145" providerId="LiveId" clId="{6999DDF5-A95F-4EE4-8466-1643D50D9990}" dt="2025-08-11T15:31:36.779" v="1415" actId="20577"/>
          <ac:spMkLst>
            <pc:docMk/>
            <pc:sldMk cId="2608814999" sldId="266"/>
            <ac:spMk id="4" creationId="{45376EFE-34D7-81CB-7160-355EE23DEE31}"/>
          </ac:spMkLst>
        </pc:spChg>
        <pc:spChg chg="mod">
          <ac:chgData name="Celeste Murcia" userId="236fe63d53e35145" providerId="LiveId" clId="{6999DDF5-A95F-4EE4-8466-1643D50D9990}" dt="2025-08-11T15:32:22.980" v="1515" actId="113"/>
          <ac:spMkLst>
            <pc:docMk/>
            <pc:sldMk cId="2608814999" sldId="266"/>
            <ac:spMk id="8" creationId="{1A3571B6-2C84-A30B-22B0-DDD1437235EA}"/>
          </ac:spMkLst>
        </pc:spChg>
        <pc:picChg chg="add mod">
          <ac:chgData name="Celeste Murcia" userId="236fe63d53e35145" providerId="LiveId" clId="{6999DDF5-A95F-4EE4-8466-1643D50D9990}" dt="2025-08-11T15:10:35.296" v="281" actId="14100"/>
          <ac:picMkLst>
            <pc:docMk/>
            <pc:sldMk cId="2608814999" sldId="266"/>
            <ac:picMk id="12" creationId="{4437DBAE-9CB0-A5F1-9D79-AB1775C147D6}"/>
          </ac:picMkLst>
        </pc:picChg>
        <pc:picChg chg="add mod">
          <ac:chgData name="Celeste Murcia" userId="236fe63d53e35145" providerId="LiveId" clId="{6999DDF5-A95F-4EE4-8466-1643D50D9990}" dt="2025-08-11T15:10:30.574" v="280" actId="14100"/>
          <ac:picMkLst>
            <pc:docMk/>
            <pc:sldMk cId="2608814999" sldId="266"/>
            <ac:picMk id="14" creationId="{4F4021B8-B2DB-43BC-F626-F9895C19B91E}"/>
          </ac:picMkLst>
        </pc:picChg>
      </pc:sldChg>
      <pc:sldChg chg="new del">
        <pc:chgData name="Celeste Murcia" userId="236fe63d53e35145" providerId="LiveId" clId="{6999DDF5-A95F-4EE4-8466-1643D50D9990}" dt="2025-08-08T17:02:32.652" v="40" actId="680"/>
        <pc:sldMkLst>
          <pc:docMk/>
          <pc:sldMk cId="320728064" sldId="267"/>
        </pc:sldMkLst>
      </pc:sldChg>
      <pc:sldChg chg="addSp delSp modSp add mod">
        <pc:chgData name="Celeste Murcia" userId="236fe63d53e35145" providerId="LiveId" clId="{6999DDF5-A95F-4EE4-8466-1643D50D9990}" dt="2025-08-11T15:36:30.857" v="2116" actId="27636"/>
        <pc:sldMkLst>
          <pc:docMk/>
          <pc:sldMk cId="2778590032" sldId="267"/>
        </pc:sldMkLst>
        <pc:spChg chg="del">
          <ac:chgData name="Celeste Murcia" userId="236fe63d53e35145" providerId="LiveId" clId="{6999DDF5-A95F-4EE4-8466-1643D50D9990}" dt="2025-08-11T15:12:25.445" v="310" actId="478"/>
          <ac:spMkLst>
            <pc:docMk/>
            <pc:sldMk cId="2778590032" sldId="267"/>
            <ac:spMk id="3" creationId="{256A5FD9-0A65-FB85-C576-69225866A665}"/>
          </ac:spMkLst>
        </pc:spChg>
        <pc:spChg chg="add del mod">
          <ac:chgData name="Celeste Murcia" userId="236fe63d53e35145" providerId="LiveId" clId="{6999DDF5-A95F-4EE4-8466-1643D50D9990}" dt="2025-08-11T15:12:27.682" v="311" actId="478"/>
          <ac:spMkLst>
            <pc:docMk/>
            <pc:sldMk cId="2778590032" sldId="267"/>
            <ac:spMk id="5" creationId="{9C6E8968-429F-440E-7CE0-D0891ABA1C80}"/>
          </ac:spMkLst>
        </pc:spChg>
        <pc:spChg chg="add mod">
          <ac:chgData name="Celeste Murcia" userId="236fe63d53e35145" providerId="LiveId" clId="{6999DDF5-A95F-4EE4-8466-1643D50D9990}" dt="2025-08-11T15:36:30.857" v="2116" actId="27636"/>
          <ac:spMkLst>
            <pc:docMk/>
            <pc:sldMk cId="2778590032" sldId="267"/>
            <ac:spMk id="6" creationId="{80DB22C6-CD5E-34E4-D686-C8EC21490E99}"/>
          </ac:spMkLst>
        </pc:spChg>
        <pc:spChg chg="del">
          <ac:chgData name="Celeste Murcia" userId="236fe63d53e35145" providerId="LiveId" clId="{6999DDF5-A95F-4EE4-8466-1643D50D9990}" dt="2025-08-11T15:35:46.447" v="1920" actId="478"/>
          <ac:spMkLst>
            <pc:docMk/>
            <pc:sldMk cId="2778590032" sldId="267"/>
            <ac:spMk id="8" creationId="{1084AB51-98BB-4E8A-7D2B-D4C74AE4968E}"/>
          </ac:spMkLst>
        </pc:spChg>
        <pc:picChg chg="add mod">
          <ac:chgData name="Celeste Murcia" userId="236fe63d53e35145" providerId="LiveId" clId="{6999DDF5-A95F-4EE4-8466-1643D50D9990}" dt="2025-08-11T15:12:21.762" v="309" actId="1076"/>
          <ac:picMkLst>
            <pc:docMk/>
            <pc:sldMk cId="2778590032" sldId="267"/>
            <ac:picMk id="4" creationId="{4E9E09B9-4E3B-574F-3F57-1D52620997A8}"/>
          </ac:picMkLst>
        </pc:picChg>
      </pc:sldChg>
      <pc:sldChg chg="addSp delSp modSp new add del mod">
        <pc:chgData name="Celeste Murcia" userId="236fe63d53e35145" providerId="LiveId" clId="{6999DDF5-A95F-4EE4-8466-1643D50D9990}" dt="2025-08-08T17:10:50.945" v="83" actId="2696"/>
        <pc:sldMkLst>
          <pc:docMk/>
          <pc:sldMk cId="76968331" sldId="268"/>
        </pc:sldMkLst>
      </pc:sldChg>
      <pc:sldChg chg="addSp modSp new mod ord">
        <pc:chgData name="Celeste Murcia" userId="236fe63d53e35145" providerId="LiveId" clId="{6999DDF5-A95F-4EE4-8466-1643D50D9990}" dt="2025-08-11T15:39:54.760" v="2180" actId="1076"/>
        <pc:sldMkLst>
          <pc:docMk/>
          <pc:sldMk cId="2721851710" sldId="268"/>
        </pc:sldMkLst>
        <pc:spChg chg="add mod">
          <ac:chgData name="Celeste Murcia" userId="236fe63d53e35145" providerId="LiveId" clId="{6999DDF5-A95F-4EE4-8466-1643D50D9990}" dt="2025-08-11T15:39:40.561" v="2177" actId="122"/>
          <ac:spMkLst>
            <pc:docMk/>
            <pc:sldMk cId="2721851710" sldId="268"/>
            <ac:spMk id="4" creationId="{F3CB928A-4221-9ECD-5EC3-D607DE9700F0}"/>
          </ac:spMkLst>
        </pc:spChg>
        <pc:picChg chg="add mod">
          <ac:chgData name="Celeste Murcia" userId="236fe63d53e35145" providerId="LiveId" clId="{6999DDF5-A95F-4EE4-8466-1643D50D9990}" dt="2025-08-11T15:39:54.760" v="2180" actId="1076"/>
          <ac:picMkLst>
            <pc:docMk/>
            <pc:sldMk cId="2721851710" sldId="268"/>
            <ac:picMk id="3" creationId="{7B8878BE-F412-CE86-A69D-F2A8234BF6DA}"/>
          </ac:picMkLst>
        </pc:picChg>
      </pc:sldChg>
      <pc:sldChg chg="addSp modSp new mod">
        <pc:chgData name="Celeste Murcia" userId="236fe63d53e35145" providerId="LiveId" clId="{6999DDF5-A95F-4EE4-8466-1643D50D9990}" dt="2025-08-11T15:40:27.146" v="2191" actId="1076"/>
        <pc:sldMkLst>
          <pc:docMk/>
          <pc:sldMk cId="3803326722" sldId="269"/>
        </pc:sldMkLst>
        <pc:spChg chg="add mod">
          <ac:chgData name="Celeste Murcia" userId="236fe63d53e35145" providerId="LiveId" clId="{6999DDF5-A95F-4EE4-8466-1643D50D9990}" dt="2025-08-11T15:40:14.461" v="2188" actId="20577"/>
          <ac:spMkLst>
            <pc:docMk/>
            <pc:sldMk cId="3803326722" sldId="269"/>
            <ac:spMk id="4" creationId="{CFB09F80-BF9D-68BE-1EAC-7524181C5199}"/>
          </ac:spMkLst>
        </pc:spChg>
        <pc:picChg chg="add mod">
          <ac:chgData name="Celeste Murcia" userId="236fe63d53e35145" providerId="LiveId" clId="{6999DDF5-A95F-4EE4-8466-1643D50D9990}" dt="2025-08-11T15:40:27.146" v="2191" actId="1076"/>
          <ac:picMkLst>
            <pc:docMk/>
            <pc:sldMk cId="3803326722" sldId="269"/>
            <ac:picMk id="3" creationId="{FCC56430-99E1-B91E-E95F-39130A78CFA2}"/>
          </ac:picMkLst>
        </pc:picChg>
      </pc:sldChg>
      <pc:sldChg chg="addSp delSp modSp new mod ord">
        <pc:chgData name="Celeste Murcia" userId="236fe63d53e35145" providerId="LiveId" clId="{6999DDF5-A95F-4EE4-8466-1643D50D9990}" dt="2025-08-11T15:54:25.736" v="2781"/>
        <pc:sldMkLst>
          <pc:docMk/>
          <pc:sldMk cId="4160592654" sldId="270"/>
        </pc:sldMkLst>
        <pc:spChg chg="add mod">
          <ac:chgData name="Celeste Murcia" userId="236fe63d53e35145" providerId="LiveId" clId="{6999DDF5-A95F-4EE4-8466-1643D50D9990}" dt="2025-08-11T15:54:17.187" v="2779" actId="1076"/>
          <ac:spMkLst>
            <pc:docMk/>
            <pc:sldMk cId="4160592654" sldId="270"/>
            <ac:spMk id="2" creationId="{369C7232-E812-6A3E-AA4C-9C5C7E825F10}"/>
          </ac:spMkLst>
        </pc:spChg>
        <pc:spChg chg="add mod">
          <ac:chgData name="Celeste Murcia" userId="236fe63d53e35145" providerId="LiveId" clId="{6999DDF5-A95F-4EE4-8466-1643D50D9990}" dt="2025-08-11T15:52:57.626" v="2708" actId="27636"/>
          <ac:spMkLst>
            <pc:docMk/>
            <pc:sldMk cId="4160592654" sldId="270"/>
            <ac:spMk id="3" creationId="{C197A95A-38A6-3AE5-E07D-1BBADBCE0C4B}"/>
          </ac:spMkLst>
        </pc:spChg>
        <pc:spChg chg="add mod">
          <ac:chgData name="Celeste Murcia" userId="236fe63d53e35145" providerId="LiveId" clId="{6999DDF5-A95F-4EE4-8466-1643D50D9990}" dt="2025-08-11T15:54:06.671" v="2777" actId="313"/>
          <ac:spMkLst>
            <pc:docMk/>
            <pc:sldMk cId="4160592654" sldId="270"/>
            <ac:spMk id="4" creationId="{C26B5B7A-3554-9520-3B33-A53FD5C2E557}"/>
          </ac:spMkLst>
        </pc:spChg>
        <pc:spChg chg="add del mod">
          <ac:chgData name="Celeste Murcia" userId="236fe63d53e35145" providerId="LiveId" clId="{6999DDF5-A95F-4EE4-8466-1643D50D9990}" dt="2025-08-11T15:54:25.736" v="2781"/>
          <ac:spMkLst>
            <pc:docMk/>
            <pc:sldMk cId="4160592654" sldId="270"/>
            <ac:spMk id="5" creationId="{F863A277-D479-F9A1-4E58-014161AF5D62}"/>
          </ac:spMkLst>
        </pc:spChg>
      </pc:sldChg>
      <pc:sldChg chg="addSp modSp new mod">
        <pc:chgData name="Celeste Murcia" userId="236fe63d53e35145" providerId="LiveId" clId="{6999DDF5-A95F-4EE4-8466-1643D50D9990}" dt="2025-08-11T16:33:27.864" v="3585" actId="17032"/>
        <pc:sldMkLst>
          <pc:docMk/>
          <pc:sldMk cId="2052396575" sldId="271"/>
        </pc:sldMkLst>
        <pc:spChg chg="add mod">
          <ac:chgData name="Celeste Murcia" userId="236fe63d53e35145" providerId="LiveId" clId="{6999DDF5-A95F-4EE4-8466-1643D50D9990}" dt="2025-08-11T16:05:24.043" v="2803" actId="20577"/>
          <ac:spMkLst>
            <pc:docMk/>
            <pc:sldMk cId="2052396575" sldId="271"/>
            <ac:spMk id="2" creationId="{BA338F6C-7FE1-D373-91D6-6F298E4062BD}"/>
          </ac:spMkLst>
        </pc:spChg>
        <pc:spChg chg="add mod">
          <ac:chgData name="Celeste Murcia" userId="236fe63d53e35145" providerId="LiveId" clId="{6999DDF5-A95F-4EE4-8466-1643D50D9990}" dt="2025-08-11T16:26:54.496" v="3577" actId="1076"/>
          <ac:spMkLst>
            <pc:docMk/>
            <pc:sldMk cId="2052396575" sldId="271"/>
            <ac:spMk id="3" creationId="{47F6393A-B838-63D4-3C79-6011D2D12F9D}"/>
          </ac:spMkLst>
        </pc:spChg>
        <pc:cxnChg chg="add mod">
          <ac:chgData name="Celeste Murcia" userId="236fe63d53e35145" providerId="LiveId" clId="{6999DDF5-A95F-4EE4-8466-1643D50D9990}" dt="2025-08-11T16:33:27.864" v="3585" actId="17032"/>
          <ac:cxnSpMkLst>
            <pc:docMk/>
            <pc:sldMk cId="2052396575" sldId="271"/>
            <ac:cxnSpMk id="6" creationId="{CF88DF30-088F-E2D8-97C8-EC4E5BF6B884}"/>
          </ac:cxnSpMkLst>
        </pc:cxnChg>
        <pc:cxnChg chg="add mod">
          <ac:chgData name="Celeste Murcia" userId="236fe63d53e35145" providerId="LiveId" clId="{6999DDF5-A95F-4EE4-8466-1643D50D9990}" dt="2025-08-11T16:33:20.071" v="3584" actId="17032"/>
          <ac:cxnSpMkLst>
            <pc:docMk/>
            <pc:sldMk cId="2052396575" sldId="271"/>
            <ac:cxnSpMk id="8" creationId="{275C4FE7-C91A-D040-5149-D98DB9294EE1}"/>
          </ac:cxnSpMkLst>
        </pc:cxnChg>
        <pc:cxnChg chg="add mod">
          <ac:chgData name="Celeste Murcia" userId="236fe63d53e35145" providerId="LiveId" clId="{6999DDF5-A95F-4EE4-8466-1643D50D9990}" dt="2025-08-11T16:31:33.500" v="3583" actId="17032"/>
          <ac:cxnSpMkLst>
            <pc:docMk/>
            <pc:sldMk cId="2052396575" sldId="271"/>
            <ac:cxnSpMk id="10" creationId="{E4BF4F30-F210-2D1C-B363-C23655E0AA0D}"/>
          </ac:cxnSpMkLst>
        </pc:cxnChg>
        <pc:cxnChg chg="add mod">
          <ac:chgData name="Celeste Murcia" userId="236fe63d53e35145" providerId="LiveId" clId="{6999DDF5-A95F-4EE4-8466-1643D50D9990}" dt="2025-08-11T16:30:26.953" v="3582" actId="17032"/>
          <ac:cxnSpMkLst>
            <pc:docMk/>
            <pc:sldMk cId="2052396575" sldId="271"/>
            <ac:cxnSpMk id="12" creationId="{FB1256D1-D559-6225-6E9F-88C24CE21620}"/>
          </ac:cxnSpMkLst>
        </pc:cxnChg>
      </pc:sldChg>
      <pc:sldChg chg="new del">
        <pc:chgData name="Celeste Murcia" userId="236fe63d53e35145" providerId="LiveId" clId="{6999DDF5-A95F-4EE4-8466-1643D50D9990}" dt="2025-08-11T15:55:31.071" v="2783" actId="2696"/>
        <pc:sldMkLst>
          <pc:docMk/>
          <pc:sldMk cId="4254292158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B1A21-C26B-4A4F-8444-03E0F9B02ADC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34C52-17C4-4C78-8E4D-07C116A033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483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BE953-0A93-80C7-1FC0-2D11C3991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4668C6-FEB2-E1C7-2E66-E172EDAA8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487F67-406E-5BC2-E8B2-4505487C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D535-39D9-42D3-9350-B9B6F8E34102}" type="datetime1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51070-CB7E-AE0D-2C36-7890AE46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5FFE7-4F7D-13D6-4B27-8CD7BC2B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42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6F7C7-23AA-0AB6-95C3-688AC8C0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0478CE-0F0B-78E4-4AFD-416667923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B4520B-F8D0-4760-FA76-59247658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DD9A5-F186-4D69-9ECE-4CA7C6B42097}" type="datetime1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E514C8-30C5-D37A-9971-2292006D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005B39-10E9-6BFF-FF64-2F29026E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535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F78AE2-B2D5-7491-AE21-121F6041B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731E9B-3E75-39F8-DB46-DB542D22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2724F-703F-FB41-003F-9C20E64A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2545-EB03-4FFF-B224-75AC00AED1C1}" type="datetime1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CADA16-3D2A-A8B9-3910-0DB9DBFC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871150-5692-56B4-A782-0B2209AE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95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A4917-7AB9-485F-A534-2558ED7C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CCF02-C619-8A04-3A52-5A4F8B6A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6D2CB4-DEB5-8F10-7055-C52B724E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5EA7-D4CD-408A-81D9-45E401D10F05}" type="datetime1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CCBF03-64F4-841C-046B-E2A28C1A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A32FE-80B0-B198-94D8-149A078E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28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DB671-847E-83D5-03D3-E596607D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61BD2C-A78B-AE6B-C297-2FEE01C71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68A27-CA18-AE74-607B-036C7B1B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ABC5-DB30-44F0-8C03-B22FDCBDEE5F}" type="datetime1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28220-E700-10A1-4C06-8C22889B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CBCC8C-44AC-D221-7D7D-CC99713A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76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4E140-4E85-670B-FB18-1AB8D48C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C4941-B682-3CA8-A491-3C1407ED7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9E388B-1D5F-50AD-0C59-26ACE3DB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6EDD2B-9463-6B4A-D732-348985C9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B49-64A8-498D-A0B2-32F688706139}" type="datetime1">
              <a:rPr lang="es-MX" smtClean="0"/>
              <a:t>11/08/2025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93DAFC-CB29-D259-A2B2-86CC818D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180B27-12FA-C3DD-3677-A666EE93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393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5F674-B530-DDA5-A192-83F9215F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93D8D0-AF11-83AB-E156-0C144040E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1E5D33-8BD5-6029-7722-3B80DB7B3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3B1EA8-DCA4-3384-ACAF-F60013963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A2AEDB-DBEE-0952-01BB-7883E190D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936391-8A85-578A-736F-413763CD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E9FC-4F2C-4061-A550-FDD236B49C57}" type="datetime1">
              <a:rPr lang="es-MX" smtClean="0"/>
              <a:t>11/08/2025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9A12C5-5C53-9096-F561-7F3547B1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079D384-A1F7-11EC-81AB-DF36887C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475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71365-00DF-BC44-4FDF-9300120D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32E4F3-DA6E-C5A1-05F8-FAB59671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E673-A0A9-45E2-991A-DB0BAADE32C9}" type="datetime1">
              <a:rPr lang="es-MX" smtClean="0"/>
              <a:t>11/08/2025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942771-B01C-B55F-F378-0D05AD13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802898-A85E-F1BF-4D28-AD3E1F5B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74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A3BFD4-4DAF-B6A3-555E-4C437280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B8AD-7ED3-426C-ACBB-EC8661024A54}" type="datetime1">
              <a:rPr lang="es-MX" smtClean="0"/>
              <a:t>11/08/2025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92CB86-4E35-50FA-A613-1607FB7A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E812A9-6B3B-B120-F1AC-BFF0FC1A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778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2D44D-B96A-6F39-4357-4B927FD2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A4D142-73B9-5944-1413-3502D8BD1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519C4B-F387-0F5E-E56F-DA8338C5C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859A4-D432-7134-2341-640880AF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A1ED-054E-4AC0-AE92-F6E0A3758E97}" type="datetime1">
              <a:rPr lang="es-MX" smtClean="0"/>
              <a:t>11/08/2025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E6F572-77EF-7B4E-8F25-3EE31908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BE0163-CA11-ECBF-BABF-C8A9CFCB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32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27B6A-2980-2D28-AE7D-3890A377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FA56E6-609B-C10A-D2A2-A05BBD610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10CF1A-308A-4D1D-7C84-B4D8AA774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DF53DD-9D44-8F03-FBE5-0B2C1D51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0D97-1BC7-4F76-8CFF-4284B8A6A85E}" type="datetime1">
              <a:rPr lang="es-MX" smtClean="0"/>
              <a:t>11/08/2025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DFC543-F35A-224F-115A-71E5847E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DA10D-90CD-4817-86C6-12613546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58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4BBD93-6E6E-69A8-5CD1-4C9A374A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AD17AA-8C9F-782C-5B9E-F4206BFAB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A45CB-B2AF-2BD8-835D-3CB4DF1E8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779C6-154E-4F86-97A6-25C9B766532A}" type="datetime1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038AB-E1AD-48D3-3A72-E48553A54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B8AD6-06EA-84DE-691C-9CE51FDC0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C34061-998C-49B2-B587-628685277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78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369C7232-E812-6A3E-AA4C-9C5C7E825F10}"/>
              </a:ext>
            </a:extLst>
          </p:cNvPr>
          <p:cNvSpPr txBox="1">
            <a:spLocks/>
          </p:cNvSpPr>
          <p:nvPr/>
        </p:nvSpPr>
        <p:spPr>
          <a:xfrm>
            <a:off x="4208069" y="1023439"/>
            <a:ext cx="3775862" cy="1214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b="1" dirty="0"/>
              <a:t>RESULTADO FINAL</a:t>
            </a:r>
          </a:p>
          <a:p>
            <a:endParaRPr lang="es-MX" sz="2000" b="1" dirty="0"/>
          </a:p>
          <a:p>
            <a:endParaRPr lang="es-MX" sz="20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97A95A-38A6-3AE5-E07D-1BBADBCE0C4B}"/>
              </a:ext>
            </a:extLst>
          </p:cNvPr>
          <p:cNvSpPr txBox="1">
            <a:spLocks/>
          </p:cNvSpPr>
          <p:nvPr/>
        </p:nvSpPr>
        <p:spPr>
          <a:xfrm>
            <a:off x="1180060" y="2613286"/>
            <a:ext cx="8218773" cy="2063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2000" b="1" dirty="0"/>
          </a:p>
          <a:p>
            <a:endParaRPr lang="es-MX" sz="20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6B5B7A-3554-9520-3B33-A53FD5C2E557}"/>
              </a:ext>
            </a:extLst>
          </p:cNvPr>
          <p:cNvSpPr txBox="1"/>
          <p:nvPr/>
        </p:nvSpPr>
        <p:spPr>
          <a:xfrm>
            <a:off x="1180060" y="1936949"/>
            <a:ext cx="72294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Century" panose="02040604050505020304" pitchFamily="18" charset="0"/>
            </a:endParaRPr>
          </a:p>
          <a:p>
            <a:r>
              <a:rPr lang="es-MX" dirty="0">
                <a:latin typeface="Century" panose="02040604050505020304" pitchFamily="18" charset="0"/>
              </a:rPr>
              <a:t>Nombres de los integrantes del equipo:</a:t>
            </a:r>
          </a:p>
          <a:p>
            <a:endParaRPr lang="es-MX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err="1">
                <a:latin typeface="Century" panose="02040604050505020304" pitchFamily="18" charset="0"/>
              </a:rPr>
              <a:t>Angel</a:t>
            </a:r>
            <a:r>
              <a:rPr lang="es-MX" dirty="0">
                <a:latin typeface="Century" panose="02040604050505020304" pitchFamily="18" charset="0"/>
              </a:rPr>
              <a:t> Guadalupe Arroyo Cruz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latin typeface="Century" panose="02040604050505020304" pitchFamily="18" charset="0"/>
              </a:rPr>
              <a:t>Diego Armando Castilleja </a:t>
            </a:r>
            <a:r>
              <a:rPr lang="es-MX" dirty="0" err="1">
                <a:latin typeface="Century" panose="02040604050505020304" pitchFamily="18" charset="0"/>
              </a:rPr>
              <a:t>Velazquez</a:t>
            </a:r>
            <a:endParaRPr lang="es-MX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latin typeface="Century" panose="02040604050505020304" pitchFamily="18" charset="0"/>
              </a:rPr>
              <a:t>Juan </a:t>
            </a:r>
            <a:r>
              <a:rPr lang="es-MX" dirty="0" err="1">
                <a:latin typeface="Century" panose="02040604050505020304" pitchFamily="18" charset="0"/>
              </a:rPr>
              <a:t>Jose</a:t>
            </a:r>
            <a:r>
              <a:rPr lang="es-MX" dirty="0">
                <a:latin typeface="Century" panose="02040604050505020304" pitchFamily="18" charset="0"/>
              </a:rPr>
              <a:t> </a:t>
            </a:r>
            <a:r>
              <a:rPr lang="es-MX" dirty="0" err="1">
                <a:latin typeface="Century" panose="02040604050505020304" pitchFamily="18" charset="0"/>
              </a:rPr>
              <a:t>Sevedeo</a:t>
            </a:r>
            <a:r>
              <a:rPr lang="es-MX" dirty="0">
                <a:latin typeface="Century" panose="02040604050505020304" pitchFamily="18" charset="0"/>
              </a:rPr>
              <a:t> </a:t>
            </a:r>
            <a:r>
              <a:rPr lang="es-MX" dirty="0" err="1">
                <a:latin typeface="Century" panose="02040604050505020304" pitchFamily="18" charset="0"/>
              </a:rPr>
              <a:t>Martinez</a:t>
            </a:r>
            <a:endParaRPr lang="es-MX" dirty="0">
              <a:latin typeface="Century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latin typeface="Century" panose="02040604050505020304" pitchFamily="18" charset="0"/>
              </a:rPr>
              <a:t>Celeste Itzayana Murcia </a:t>
            </a:r>
            <a:r>
              <a:rPr lang="es-MX" dirty="0" err="1">
                <a:latin typeface="Century" panose="02040604050505020304" pitchFamily="18" charset="0"/>
              </a:rPr>
              <a:t>Zuñiga</a:t>
            </a:r>
            <a:endParaRPr lang="es-MX" dirty="0">
              <a:latin typeface="Century" panose="02040604050505020304" pitchFamily="18" charset="0"/>
            </a:endParaRPr>
          </a:p>
          <a:p>
            <a:endParaRPr lang="es-MX" dirty="0">
              <a:latin typeface="Century" panose="02040604050505020304" pitchFamily="18" charset="0"/>
            </a:endParaRPr>
          </a:p>
          <a:p>
            <a:r>
              <a:rPr lang="es-MX" dirty="0">
                <a:latin typeface="Century" panose="02040604050505020304" pitchFamily="18" charset="0"/>
              </a:rPr>
              <a:t>Grupo:</a:t>
            </a:r>
          </a:p>
          <a:p>
            <a:r>
              <a:rPr lang="es-MX" dirty="0">
                <a:latin typeface="Century" panose="02040604050505020304" pitchFamily="18" charset="0"/>
              </a:rPr>
              <a:t>37A ISC</a:t>
            </a:r>
          </a:p>
          <a:p>
            <a:endParaRPr lang="es-MX" dirty="0">
              <a:latin typeface="Century" panose="02040604050505020304" pitchFamily="18" charset="0"/>
            </a:endParaRPr>
          </a:p>
          <a:p>
            <a:r>
              <a:rPr lang="es-MX" dirty="0">
                <a:latin typeface="Century" panose="02040604050505020304" pitchFamily="18" charset="0"/>
              </a:rPr>
              <a:t>Materia:</a:t>
            </a:r>
          </a:p>
          <a:p>
            <a:r>
              <a:rPr lang="es-MX" dirty="0">
                <a:latin typeface="Century" panose="02040604050505020304" pitchFamily="18" charset="0"/>
              </a:rPr>
              <a:t>Programación Orientada a Objetos</a:t>
            </a:r>
          </a:p>
          <a:p>
            <a:endParaRPr lang="es-MX" dirty="0"/>
          </a:p>
          <a:p>
            <a:r>
              <a:rPr lang="es-MX" dirty="0"/>
              <a:t>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E30FD9-7661-BE23-3475-A9996FF0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59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41FE9-7986-5EB5-D7BE-D13BE6AAE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7BE1776-8A48-CDF1-BEFE-482AA7476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E026AE-3EB4-C9F9-68CF-A9BCFB68E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57" y="870684"/>
            <a:ext cx="4410464" cy="1709849"/>
          </a:xfrm>
        </p:spPr>
        <p:txBody>
          <a:bodyPr anchor="b">
            <a:normAutofit/>
          </a:bodyPr>
          <a:lstStyle/>
          <a:p>
            <a:pPr algn="just"/>
            <a:r>
              <a:rPr lang="es-MX" sz="2000" b="1" dirty="0"/>
              <a:t>ANTES </a:t>
            </a:r>
          </a:p>
          <a:p>
            <a:pPr algn="just"/>
            <a:endParaRPr lang="es-MX" sz="2000" dirty="0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6496FF28-AAB8-7F04-ACB5-DB1F80515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29D04C-2E7F-202C-86F1-176FFB65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03A25668-2A53-ABF8-4291-F0CA17C68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AF7174-0093-9A98-DD22-F203BD95C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4B8AA-69EC-CA28-8293-DB95C8559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9B84B5-90D3-D363-2074-3F6C9B72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5BAB19-DDE6-A3DD-1B57-E2998492A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1A3571B6-2C84-A30B-22B0-DDD1437235EA}"/>
              </a:ext>
            </a:extLst>
          </p:cNvPr>
          <p:cNvSpPr txBox="1">
            <a:spLocks/>
          </p:cNvSpPr>
          <p:nvPr/>
        </p:nvSpPr>
        <p:spPr>
          <a:xfrm>
            <a:off x="1195856" y="4292909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000" b="1" dirty="0"/>
          </a:p>
          <a:p>
            <a:pPr algn="just"/>
            <a:r>
              <a:rPr lang="es-MX" sz="2000" dirty="0"/>
              <a:t>Muestra a los usuarios que están activos y los que están inactivos.</a:t>
            </a:r>
          </a:p>
          <a:p>
            <a:pPr algn="just"/>
            <a:endParaRPr lang="es-MX" sz="2000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437DBAE-9CB0-A5F1-9D79-AB1775C1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65" y="332812"/>
            <a:ext cx="5861488" cy="290492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F4021B8-B2DB-43BC-F626-F9895C19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193" y="3429000"/>
            <a:ext cx="5992579" cy="3046467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45376EFE-34D7-81CB-7160-355EE23DEE31}"/>
              </a:ext>
            </a:extLst>
          </p:cNvPr>
          <p:cNvSpPr txBox="1">
            <a:spLocks/>
          </p:cNvSpPr>
          <p:nvPr/>
        </p:nvSpPr>
        <p:spPr>
          <a:xfrm>
            <a:off x="6824865" y="673278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Interfaz para editar a un usuario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D9AC876-8D69-AD4B-3DD9-9EA5B6AF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881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FEF78-BFBF-0EA1-84A1-56C66DC35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3A529C7-3F81-5278-C326-420E61C36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631BAF89-3779-A171-4C77-5161573A8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96771A-3B27-9283-7B7C-1B787B7DC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6612B954-A63A-57A5-A4BC-70F73B758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1DF6DB-B714-D39B-D30D-D4D80A82D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40818-3DE1-29AB-C58E-3E7CAC2BD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468C2-F0AF-E374-AF91-11E3F6605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16D112-EFF5-D237-0F02-21886E639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607F358-09F7-CF82-66D5-560AA8FB9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251" y="313984"/>
            <a:ext cx="7806074" cy="4028288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D547A116-6E7E-FD48-754D-5EE20AA5F07D}"/>
              </a:ext>
            </a:extLst>
          </p:cNvPr>
          <p:cNvSpPr txBox="1">
            <a:spLocks/>
          </p:cNvSpPr>
          <p:nvPr/>
        </p:nvSpPr>
        <p:spPr>
          <a:xfrm>
            <a:off x="1421292" y="4398486"/>
            <a:ext cx="9349414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000" dirty="0"/>
          </a:p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Interfaz para editar los detalles de una llanta, limpiar datos y aplicar los cambios.</a:t>
            </a:r>
          </a:p>
          <a:p>
            <a:pPr algn="just"/>
            <a:endParaRPr lang="es-MX" sz="20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E6D83C9-4E52-87F0-0944-A1049366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70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9E96EA-1984-237C-8471-9C45FCF7F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B5C843F1-B12A-6065-DEF5-8B2B1B070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8CAE5970-34D5-0D83-BDA2-E153E798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40A287-2548-1D1F-EFF5-64CBA6F5F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54C8627E-AD2C-C51F-8490-80E7CE359E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78CF5E-782E-F3A0-A49C-85B76E8AC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0E88F-589D-F68E-C7CD-14CAB64D8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EEDB7-7D6A-25F5-27BA-4D57577AD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B11C1-EC72-1DF9-3D06-03ACE2236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5DD757E-C928-8898-F7F5-5C670E76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377" y="415784"/>
            <a:ext cx="7819246" cy="4060634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91F363FE-4734-D902-AB5D-1FA8114F537E}"/>
              </a:ext>
            </a:extLst>
          </p:cNvPr>
          <p:cNvSpPr txBox="1">
            <a:spLocks/>
          </p:cNvSpPr>
          <p:nvPr/>
        </p:nvSpPr>
        <p:spPr>
          <a:xfrm>
            <a:off x="1421292" y="4398486"/>
            <a:ext cx="9349414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000" dirty="0"/>
          </a:p>
          <a:p>
            <a:pPr algn="just"/>
            <a:endParaRPr lang="es-MX" sz="2000" b="1" dirty="0"/>
          </a:p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Interfaz para agregar una llanta al carrito, por medio de una búsqueda de varios filtros.</a:t>
            </a:r>
          </a:p>
          <a:p>
            <a:pPr algn="just"/>
            <a:endParaRPr lang="es-MX" sz="20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982C57E-3DFD-A056-1F8B-2F1AC63D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11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78ADF5-9A24-A9F9-DD03-8037A80C8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41954FE-5DD9-A1C8-C825-E4DA0A1DB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B2843467-FAE5-8F10-4888-3191117C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E8612A-3927-6815-DB73-BA7DCEB91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23B1F439-605E-2C8A-485E-B3AB96C5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A2DE21-E9F6-3C35-1F55-954A2C3DC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D579575-A75A-BC39-F325-7911FA47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BE9B2-3A19-1E05-5A26-9EA1EAE1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1DDAB5-9ED9-9749-691C-E8768F5CC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9E09B9-4E3B-574F-3F57-1D526209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80" y="609839"/>
            <a:ext cx="8029839" cy="3941387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0DB22C6-CD5E-34E4-D686-C8EC21490E99}"/>
              </a:ext>
            </a:extLst>
          </p:cNvPr>
          <p:cNvSpPr txBox="1">
            <a:spLocks/>
          </p:cNvSpPr>
          <p:nvPr/>
        </p:nvSpPr>
        <p:spPr>
          <a:xfrm>
            <a:off x="1421292" y="4398486"/>
            <a:ext cx="9349414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MX" sz="2000" dirty="0"/>
          </a:p>
          <a:p>
            <a:pPr algn="just"/>
            <a:endParaRPr lang="es-MX" sz="2000" b="1" dirty="0"/>
          </a:p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Interfaz para agregar una nueva llanta siendo obligatorio ingresar una foto de referencia.</a:t>
            </a:r>
          </a:p>
          <a:p>
            <a:pPr algn="just"/>
            <a:endParaRPr lang="es-MX" sz="20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6375954-B23D-7909-1343-5AD72B72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859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A338F6C-7FE1-D373-91D6-6F298E4062BD}"/>
              </a:ext>
            </a:extLst>
          </p:cNvPr>
          <p:cNvSpPr txBox="1">
            <a:spLocks/>
          </p:cNvSpPr>
          <p:nvPr/>
        </p:nvSpPr>
        <p:spPr>
          <a:xfrm>
            <a:off x="4208069" y="1023439"/>
            <a:ext cx="3775862" cy="1214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b="1" dirty="0"/>
              <a:t>INDICE</a:t>
            </a:r>
          </a:p>
          <a:p>
            <a:endParaRPr lang="es-MX" sz="2000" b="1" dirty="0"/>
          </a:p>
          <a:p>
            <a:endParaRPr lang="es-MX" sz="20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F6393A-B838-63D4-3C79-6011D2D12F9D}"/>
              </a:ext>
            </a:extLst>
          </p:cNvPr>
          <p:cNvSpPr txBox="1"/>
          <p:nvPr/>
        </p:nvSpPr>
        <p:spPr>
          <a:xfrm>
            <a:off x="1169649" y="2386654"/>
            <a:ext cx="98527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latin typeface="Century" panose="020406040505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MX" dirty="0">
                <a:latin typeface="Century" panose="02040604050505020304" pitchFamily="18" charset="0"/>
              </a:rPr>
              <a:t>Portada                                                                                                                         (</a:t>
            </a:r>
            <a:r>
              <a:rPr lang="es-MX" dirty="0" err="1">
                <a:latin typeface="Century" panose="02040604050505020304" pitchFamily="18" charset="0"/>
              </a:rPr>
              <a:t>Pag.</a:t>
            </a:r>
            <a:r>
              <a:rPr lang="es-MX" dirty="0">
                <a:latin typeface="Century" panose="02040604050505020304" pitchFamily="18" charset="0"/>
              </a:rPr>
              <a:t> 1)</a:t>
            </a:r>
          </a:p>
          <a:p>
            <a:pPr marL="285750" indent="-285750">
              <a:buFontTx/>
              <a:buChar char="-"/>
            </a:pPr>
            <a:endParaRPr lang="es-MX" dirty="0">
              <a:latin typeface="Century" panose="020406040505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MX" dirty="0">
                <a:latin typeface="Century" panose="02040604050505020304" pitchFamily="18" charset="0"/>
              </a:rPr>
              <a:t>Diagrama de clases                                                                                                      (</a:t>
            </a:r>
            <a:r>
              <a:rPr lang="es-MX" dirty="0" err="1">
                <a:latin typeface="Century" panose="02040604050505020304" pitchFamily="18" charset="0"/>
              </a:rPr>
              <a:t>Pag.</a:t>
            </a:r>
            <a:r>
              <a:rPr lang="es-MX" dirty="0">
                <a:latin typeface="Century" panose="02040604050505020304" pitchFamily="18" charset="0"/>
              </a:rPr>
              <a:t> 3)</a:t>
            </a:r>
          </a:p>
          <a:p>
            <a:pPr marL="285750" indent="-285750">
              <a:buFontTx/>
              <a:buChar char="-"/>
            </a:pPr>
            <a:endParaRPr lang="es-MX" dirty="0">
              <a:latin typeface="Century" panose="020406040505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MX" dirty="0">
                <a:latin typeface="Century" panose="02040604050505020304" pitchFamily="18" charset="0"/>
              </a:rPr>
              <a:t>Diagrama UML                                                                                                            (</a:t>
            </a:r>
            <a:r>
              <a:rPr lang="es-MX" dirty="0" err="1">
                <a:latin typeface="Century" panose="02040604050505020304" pitchFamily="18" charset="0"/>
              </a:rPr>
              <a:t>Pag.</a:t>
            </a:r>
            <a:r>
              <a:rPr lang="es-MX" dirty="0">
                <a:latin typeface="Century" panose="02040604050505020304" pitchFamily="18" charset="0"/>
              </a:rPr>
              <a:t> 4)</a:t>
            </a:r>
          </a:p>
          <a:p>
            <a:pPr marL="285750" indent="-285750">
              <a:buFontTx/>
              <a:buChar char="-"/>
            </a:pPr>
            <a:endParaRPr lang="es-MX" dirty="0">
              <a:latin typeface="Century" panose="020406040505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s-MX" dirty="0">
                <a:latin typeface="Century" panose="02040604050505020304" pitchFamily="18" charset="0"/>
              </a:rPr>
              <a:t>Antes y después del proyecto realizado                                                       (</a:t>
            </a:r>
            <a:r>
              <a:rPr lang="es-MX" dirty="0" err="1">
                <a:latin typeface="Century" panose="02040604050505020304" pitchFamily="18" charset="0"/>
              </a:rPr>
              <a:t>Pag.</a:t>
            </a:r>
            <a:r>
              <a:rPr lang="es-MX" dirty="0">
                <a:latin typeface="Century" panose="02040604050505020304" pitchFamily="18" charset="0"/>
              </a:rPr>
              <a:t> 5 – Pag.13)</a:t>
            </a:r>
          </a:p>
          <a:p>
            <a:pPr marL="285750" indent="-285750">
              <a:buFontTx/>
              <a:buChar char="-"/>
            </a:pPr>
            <a:endParaRPr lang="es-MX" dirty="0">
              <a:latin typeface="Century" panose="02040604050505020304" pitchFamily="18" charset="0"/>
            </a:endParaRPr>
          </a:p>
          <a:p>
            <a:pPr marL="285750" indent="-285750">
              <a:buFontTx/>
              <a:buChar char="-"/>
            </a:pPr>
            <a:endParaRPr lang="es-MX" dirty="0">
              <a:latin typeface="Century" panose="02040604050505020304" pitchFamily="18" charset="0"/>
            </a:endParaRPr>
          </a:p>
          <a:p>
            <a:pPr marL="285750" indent="-285750">
              <a:buFontTx/>
              <a:buChar char="-"/>
            </a:pPr>
            <a:endParaRPr lang="es-MX" dirty="0">
              <a:latin typeface="Century" panose="02040604050505020304" pitchFamily="18" charset="0"/>
            </a:endParaRPr>
          </a:p>
          <a:p>
            <a:endParaRPr lang="es-MX" dirty="0"/>
          </a:p>
          <a:p>
            <a:r>
              <a:rPr lang="es-MX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EEEB2A-9F83-E577-0690-1A16F6DF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2</a:t>
            </a:fld>
            <a:endParaRPr lang="es-MX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F88DF30-088F-E2D8-97C8-EC4E5BF6B884}"/>
              </a:ext>
            </a:extLst>
          </p:cNvPr>
          <p:cNvCxnSpPr/>
          <p:nvPr/>
        </p:nvCxnSpPr>
        <p:spPr>
          <a:xfrm>
            <a:off x="2563318" y="2908092"/>
            <a:ext cx="741888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75C4FE7-C91A-D040-5149-D98DB9294EE1}"/>
              </a:ext>
            </a:extLst>
          </p:cNvPr>
          <p:cNvCxnSpPr/>
          <p:nvPr/>
        </p:nvCxnSpPr>
        <p:spPr>
          <a:xfrm>
            <a:off x="3762531" y="3429000"/>
            <a:ext cx="621966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4BF4F30-F210-2D1C-B363-C23655E0AA0D}"/>
              </a:ext>
            </a:extLst>
          </p:cNvPr>
          <p:cNvCxnSpPr/>
          <p:nvPr/>
        </p:nvCxnSpPr>
        <p:spPr>
          <a:xfrm>
            <a:off x="3417757" y="4017364"/>
            <a:ext cx="6564443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B1256D1-D559-6225-6E9F-88C24CE21620}"/>
              </a:ext>
            </a:extLst>
          </p:cNvPr>
          <p:cNvCxnSpPr/>
          <p:nvPr/>
        </p:nvCxnSpPr>
        <p:spPr>
          <a:xfrm>
            <a:off x="5816184" y="4527030"/>
            <a:ext cx="320789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9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8878BE-F412-CE86-A69D-F2A8234BF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86" y="1064302"/>
            <a:ext cx="8388228" cy="5516172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F3CB928A-4221-9ECD-5EC3-D607DE9700F0}"/>
              </a:ext>
            </a:extLst>
          </p:cNvPr>
          <p:cNvSpPr txBox="1">
            <a:spLocks/>
          </p:cNvSpPr>
          <p:nvPr/>
        </p:nvSpPr>
        <p:spPr>
          <a:xfrm>
            <a:off x="4533686" y="464695"/>
            <a:ext cx="3124628" cy="1214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/>
              <a:t>DIAGRAMA DE CLASES</a:t>
            </a:r>
          </a:p>
          <a:p>
            <a:endParaRPr lang="es-MX" sz="2000" b="1" dirty="0"/>
          </a:p>
          <a:p>
            <a:endParaRPr lang="es-MX" sz="20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7F90BE1-1C1C-FAB6-6478-EBCEF2A9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85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C56430-99E1-B91E-E95F-39130A78C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09" y="1041816"/>
            <a:ext cx="7206582" cy="5515467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CFB09F80-BF9D-68BE-1EAC-7524181C5199}"/>
              </a:ext>
            </a:extLst>
          </p:cNvPr>
          <p:cNvSpPr txBox="1">
            <a:spLocks/>
          </p:cNvSpPr>
          <p:nvPr/>
        </p:nvSpPr>
        <p:spPr>
          <a:xfrm>
            <a:off x="4533686" y="464695"/>
            <a:ext cx="3124628" cy="1214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b="1" dirty="0"/>
              <a:t>DIAGRAMA UML</a:t>
            </a:r>
          </a:p>
          <a:p>
            <a:endParaRPr lang="es-MX" sz="2000" b="1" dirty="0"/>
          </a:p>
          <a:p>
            <a:endParaRPr lang="es-MX" sz="2000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D69C552-F96D-90EB-0C91-4533E9D1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332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0E1C0F-2674-F0BA-8286-EBD935369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88" y="257770"/>
            <a:ext cx="5897489" cy="30863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2916837-2959-9775-902F-0A476E493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1" y="3409055"/>
            <a:ext cx="5897489" cy="3086357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4DA26EC4-5600-18F0-6ECB-50AE8A964882}"/>
              </a:ext>
            </a:extLst>
          </p:cNvPr>
          <p:cNvSpPr txBox="1">
            <a:spLocks/>
          </p:cNvSpPr>
          <p:nvPr/>
        </p:nvSpPr>
        <p:spPr>
          <a:xfrm>
            <a:off x="1195856" y="4292909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Inicio de sesión </a:t>
            </a:r>
          </a:p>
          <a:p>
            <a:pPr algn="l"/>
            <a:endParaRPr lang="es-MX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74F38-E644-8EFC-5832-B80ABFB2EE39}"/>
              </a:ext>
            </a:extLst>
          </p:cNvPr>
          <p:cNvSpPr txBox="1">
            <a:spLocks/>
          </p:cNvSpPr>
          <p:nvPr/>
        </p:nvSpPr>
        <p:spPr>
          <a:xfrm>
            <a:off x="6824865" y="673278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ANTES</a:t>
            </a:r>
          </a:p>
          <a:p>
            <a:pPr algn="just"/>
            <a:r>
              <a:rPr lang="es-MX" sz="2000" dirty="0"/>
              <a:t>Inicio de sesión </a:t>
            </a:r>
          </a:p>
          <a:p>
            <a:pPr algn="l"/>
            <a:endParaRPr lang="es-MX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20770E-6945-C9C6-CD3D-89DBA144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588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84EDD-D45C-8DF0-D7EA-B79281A8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3F18DAB1-C55B-90F5-2014-EFD59F5C9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7D2EF7EB-3C13-9168-12CC-6A30239BF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490729-A218-8318-4BD6-E57797860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17CA423-1FBF-9B46-82E2-F21CCC897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3F536C-3AB7-9435-E2FD-8C8B6F91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1781B96-0A31-1798-6E79-ED1E3018C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53A9C1-420B-4086-351C-092B512D0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3656B3-B3D5-0E11-BD4B-D340142E0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47D798-61E1-D8F3-E475-5D2F9171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34" y="173972"/>
            <a:ext cx="5858646" cy="30778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D721813-9F69-EE3D-E740-AB232F85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3" y="3420986"/>
            <a:ext cx="6013904" cy="3179244"/>
          </a:xfrm>
          <a:prstGeom prst="rect">
            <a:avLst/>
          </a:prstGeom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C6E8E5E6-956E-90C8-C34A-E5F84892AFAC}"/>
              </a:ext>
            </a:extLst>
          </p:cNvPr>
          <p:cNvSpPr txBox="1">
            <a:spLocks/>
          </p:cNvSpPr>
          <p:nvPr/>
        </p:nvSpPr>
        <p:spPr>
          <a:xfrm>
            <a:off x="6824865" y="673278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ANTES</a:t>
            </a:r>
          </a:p>
          <a:p>
            <a:pPr algn="just"/>
            <a:r>
              <a:rPr lang="es-MX" sz="2000" dirty="0"/>
              <a:t>Registrar a un nuevo empleado</a:t>
            </a:r>
          </a:p>
          <a:p>
            <a:pPr algn="l"/>
            <a:endParaRPr lang="es-MX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7A1E0-0104-1416-02CB-01ECDBB4BF1D}"/>
              </a:ext>
            </a:extLst>
          </p:cNvPr>
          <p:cNvSpPr txBox="1">
            <a:spLocks/>
          </p:cNvSpPr>
          <p:nvPr/>
        </p:nvSpPr>
        <p:spPr>
          <a:xfrm>
            <a:off x="1195856" y="4292909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Registrar a un nuevo empleado </a:t>
            </a:r>
          </a:p>
          <a:p>
            <a:pPr algn="l"/>
            <a:endParaRPr lang="es-MX" sz="20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379C0C-33A5-D10E-A213-5411A777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24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7B5CF1-AC2C-89D7-E68A-393FEB16D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24E75AAB-BE09-A6F0-EA6C-1C3462A0C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CAE2E5F8-5685-AD89-3174-2E8278A6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DAFFBC-9DD7-DDB3-FFD0-2A9C9D981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D9A4C4C7-B826-C219-DD0E-2F6DB03BE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0E74D0-F0FF-CBFC-B910-CD6B5CA20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CEA3BE9-CCAD-B6CA-386C-717AE9F85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B3F86-AC3B-10F0-6975-C6BD4DA96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B29AD-5A2C-7F44-A01B-FD2D37402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1884EB-B235-FC28-7D99-003E10879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2"/>
          <a:stretch>
            <a:fillRect/>
          </a:stretch>
        </p:blipFill>
        <p:spPr>
          <a:xfrm>
            <a:off x="463687" y="273181"/>
            <a:ext cx="5897489" cy="30709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258B7DD-2B9A-C1C0-CFAB-DE4565F7B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091" y="3392144"/>
            <a:ext cx="5897490" cy="3086357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C9C66B7-2935-58FD-365D-ACEB65FF7B2D}"/>
              </a:ext>
            </a:extLst>
          </p:cNvPr>
          <p:cNvSpPr txBox="1">
            <a:spLocks/>
          </p:cNvSpPr>
          <p:nvPr/>
        </p:nvSpPr>
        <p:spPr>
          <a:xfrm>
            <a:off x="1195856" y="4292909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Muestra el carrito de compras, los detalles del cliente selecciona la cantidad que desea comprar </a:t>
            </a:r>
          </a:p>
          <a:p>
            <a:pPr algn="l"/>
            <a:endParaRPr lang="es-MX" sz="20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DC1DF41F-3AA2-F225-4123-FBA0F08FD899}"/>
              </a:ext>
            </a:extLst>
          </p:cNvPr>
          <p:cNvSpPr txBox="1">
            <a:spLocks/>
          </p:cNvSpPr>
          <p:nvPr/>
        </p:nvSpPr>
        <p:spPr>
          <a:xfrm>
            <a:off x="6824865" y="673278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ANTES</a:t>
            </a:r>
          </a:p>
          <a:p>
            <a:pPr algn="just"/>
            <a:r>
              <a:rPr lang="es-MX" sz="2000" dirty="0"/>
              <a:t>Muestra solo la descripción y el carrito de compras, también la cantidad que desea comprar.</a:t>
            </a:r>
          </a:p>
          <a:p>
            <a:pPr algn="l"/>
            <a:endParaRPr lang="es-MX" sz="2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B712598-3ABE-752F-35F8-51A407F6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78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68C12C-1EEA-7AC7-1736-F278E497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D13B0C66-D213-AEEF-F28B-577FFEFA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8C303F45-16E0-A17E-8786-4DCFF6858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68F44D-6EDC-4F56-7CCB-6C455BB5E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70D25D6B-03AA-3238-9D73-FAF1F4F9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8490D2-62A4-83E0-D584-85150C3CB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207F3E0-856D-F52E-411E-CB8197557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7A431B-F4EF-2BEC-017E-8713456A9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C21F-74F3-EDA7-BE5A-73F99DA1C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5ADA90-4F5F-CD20-67DC-7A112E75A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02" y="3467060"/>
            <a:ext cx="5950474" cy="29975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3EAB359-11E4-BEB9-DA3B-9DAF6466F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700" y="3461617"/>
            <a:ext cx="5950475" cy="300303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92E1AEF-D822-908B-6F04-AC99EA1FC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699" y="3451217"/>
            <a:ext cx="5957622" cy="30160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17BF5D-8932-ACB5-8D93-E7BC792FE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846" y="3449408"/>
            <a:ext cx="5950475" cy="30160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12BB236-02C3-17DC-12D1-DE61722E2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845" y="3429000"/>
            <a:ext cx="5950475" cy="30385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710DD21-03E1-6AD5-DC8A-B47CE734A9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86" y="304216"/>
            <a:ext cx="5897489" cy="3086357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DBEE95F3-024F-B47B-0119-3F7D94569616}"/>
              </a:ext>
            </a:extLst>
          </p:cNvPr>
          <p:cNvSpPr txBox="1">
            <a:spLocks/>
          </p:cNvSpPr>
          <p:nvPr/>
        </p:nvSpPr>
        <p:spPr>
          <a:xfrm>
            <a:off x="6824865" y="673278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ANTES</a:t>
            </a:r>
          </a:p>
          <a:p>
            <a:pPr algn="just"/>
            <a:r>
              <a:rPr lang="es-MX" sz="2000" dirty="0"/>
              <a:t>Descripción de una llanta</a:t>
            </a:r>
          </a:p>
          <a:p>
            <a:pPr algn="l"/>
            <a:endParaRPr lang="es-MX" sz="2000" dirty="0"/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C51DDB16-84BF-A629-BA68-A6113E41EC3F}"/>
              </a:ext>
            </a:extLst>
          </p:cNvPr>
          <p:cNvSpPr txBox="1">
            <a:spLocks/>
          </p:cNvSpPr>
          <p:nvPr/>
        </p:nvSpPr>
        <p:spPr>
          <a:xfrm>
            <a:off x="1195856" y="4292909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AHORA</a:t>
            </a:r>
          </a:p>
          <a:p>
            <a:pPr algn="just"/>
            <a:r>
              <a:rPr lang="es-MX" sz="2000" dirty="0"/>
              <a:t>Detalles de una llanta </a:t>
            </a:r>
          </a:p>
          <a:p>
            <a:pPr algn="l"/>
            <a:endParaRPr lang="es-MX" sz="2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CDB30DF-3F16-9C59-3CBA-FEB60A40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090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26F66-E001-B0C0-5A5A-B1BBCC87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5E76C238-7B9D-FF8D-B0CC-E3899E5F7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F84E78-8596-A3F6-C213-B83D3E5D0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57" y="870684"/>
            <a:ext cx="4410464" cy="1709849"/>
          </a:xfrm>
        </p:spPr>
        <p:txBody>
          <a:bodyPr anchor="b">
            <a:normAutofit/>
          </a:bodyPr>
          <a:lstStyle/>
          <a:p>
            <a:pPr algn="just"/>
            <a:r>
              <a:rPr lang="es-MX" sz="2000" b="1" dirty="0"/>
              <a:t>ANTES </a:t>
            </a:r>
          </a:p>
          <a:p>
            <a:pPr algn="just"/>
            <a:endParaRPr lang="es-MX" sz="2000" dirty="0"/>
          </a:p>
        </p:txBody>
      </p:sp>
      <p:grpSp>
        <p:nvGrpSpPr>
          <p:cNvPr id="24" name="Group 13">
            <a:extLst>
              <a:ext uri="{FF2B5EF4-FFF2-40B4-BE49-F238E27FC236}">
                <a16:creationId xmlns:a16="http://schemas.microsoft.com/office/drawing/2014/main" id="{93A818D8-705E-A078-B4E5-C80EB524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691CD8-6CA9-63E8-A988-1BA4E5B5A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2CE23EA1-A561-4952-47AD-1ABACD21B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9DB38B-8140-3928-D82D-7C4D401C0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B73AA-C97F-F694-94BB-75A84DB74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0177A3-5882-B250-BBB5-5BB863DAC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F0912D-2FC8-E5B4-2615-55E4692F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4833A75-A4E9-A4C2-711D-342D0C05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702" y="3467060"/>
            <a:ext cx="5950474" cy="29975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340E129-313D-05B6-9038-3E99A52A8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700" y="3461617"/>
            <a:ext cx="5950475" cy="300303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AF173FC-8F7A-AAFC-6ECA-56E312A33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699" y="3451217"/>
            <a:ext cx="5957622" cy="301603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F012B5A-5C45-7653-FE16-4DD9208BF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1846" y="3449408"/>
            <a:ext cx="5950475" cy="301603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008D934-F273-669B-EED6-EDC50B9358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31" y="301617"/>
            <a:ext cx="5897487" cy="3086357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3216DDAD-822D-25F5-119E-E8B035434556}"/>
              </a:ext>
            </a:extLst>
          </p:cNvPr>
          <p:cNvSpPr txBox="1">
            <a:spLocks/>
          </p:cNvSpPr>
          <p:nvPr/>
        </p:nvSpPr>
        <p:spPr>
          <a:xfrm>
            <a:off x="1195856" y="4292909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AHORA </a:t>
            </a:r>
          </a:p>
          <a:p>
            <a:pPr algn="just"/>
            <a:r>
              <a:rPr lang="es-MX" sz="2000" dirty="0"/>
              <a:t>Realiza búsquedas de llantas por muchos filtros. </a:t>
            </a:r>
          </a:p>
          <a:p>
            <a:pPr algn="l"/>
            <a:endParaRPr lang="es-MX" sz="200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C254D205-ED04-2413-8DDB-5D36BC63A59B}"/>
              </a:ext>
            </a:extLst>
          </p:cNvPr>
          <p:cNvSpPr txBox="1">
            <a:spLocks/>
          </p:cNvSpPr>
          <p:nvPr/>
        </p:nvSpPr>
        <p:spPr>
          <a:xfrm>
            <a:off x="6824865" y="673278"/>
            <a:ext cx="4140642" cy="17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000" b="1" dirty="0"/>
              <a:t>ANTES</a:t>
            </a:r>
          </a:p>
          <a:p>
            <a:pPr algn="just"/>
            <a:r>
              <a:rPr lang="es-MX" sz="2000" dirty="0"/>
              <a:t>Realiza búsqueda de llantas por medidas.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264D3AB-33C9-0162-44AD-B5F4903F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34061-998C-49B2-B587-62868527709E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5518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246</Words>
  <Application>Microsoft Office PowerPoint</Application>
  <PresentationFormat>Panorámica</PresentationFormat>
  <Paragraphs>82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Century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Celeste Murcia</dc:creator>
  <cp:lastModifiedBy>Celeste Murcia</cp:lastModifiedBy>
  <cp:revision>1</cp:revision>
  <dcterms:created xsi:type="dcterms:W3CDTF">2025-08-08T00:44:25Z</dcterms:created>
  <dcterms:modified xsi:type="dcterms:W3CDTF">2025-08-11T16:33:28Z</dcterms:modified>
</cp:coreProperties>
</file>