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957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A yellow folder with papers and icons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570" y="-1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8995" y="1182301"/>
            <a:ext cx="5018810" cy="1002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 Manager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7548995" y="3088142"/>
            <a:ext cx="5018810" cy="2524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GB" sz="1800" b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Name: </a:t>
            </a:r>
            <a:r>
              <a:rPr lang="en-GB" sz="200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Yash Kumar Singh </a:t>
            </a:r>
            <a:endParaRPr lang="en-GB" sz="1944" b="1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Title: 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Manager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Username: 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Celestial-0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edX Username: 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Celestial_0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City and Country: </a:t>
            </a:r>
            <a:r>
              <a:rPr lang="en-GB" sz="220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Pratapgarh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UP, India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 of Recording: 26-06-2024</a:t>
            </a:r>
            <a:endParaRPr lang="en-US" sz="1944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013" y="6516945"/>
            <a:ext cx="379690" cy="37969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903672" y="6490870"/>
            <a:ext cx="282011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Yash Kumar Singh</a:t>
            </a:r>
            <a:endParaRPr lang="en-US" sz="2430" dirty="0"/>
          </a:p>
        </p:txBody>
      </p:sp>
    </p:spTree>
    <p:extLst>
      <p:ext uri="{BB962C8B-B14F-4D97-AF65-F5344CB8AC3E}">
        <p14:creationId xmlns:p14="http://schemas.microsoft.com/office/powerpoint/2010/main" val="332622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032040"/>
            <a:ext cx="57515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Intuitive User Interface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17075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948351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Simple Navigation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775954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browse and manage files and folders with a clean, intuitive directory tree.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17075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94835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Customizable Options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477595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Tailor the application's behavior and appearance to suit your personal preferences.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7075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8351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Informative Dashboard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75954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 at-a-glance insights into your file storage with real-time data and visualizations.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17075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94835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77595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 repetitive tasks with powerful automation tools to save time and effort.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407988" y="6821560"/>
            <a:ext cx="9251092" cy="1015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Manager Application</a:t>
            </a:r>
            <a:endParaRPr lang="en-US" sz="603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155" y="7231380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004698" y="7134826"/>
            <a:ext cx="26662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Yash Kumar Singh</a:t>
            </a:r>
            <a:endParaRPr lang="en-US" sz="2187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C83776-8124-552A-B79A-E7F97B6B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04698" cy="6573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EC623-7A07-1E73-9AFA-240CF0328AF0}"/>
              </a:ext>
            </a:extLst>
          </p:cNvPr>
          <p:cNvSpPr txBox="1"/>
          <p:nvPr/>
        </p:nvSpPr>
        <p:spPr>
          <a:xfrm>
            <a:off x="11533909" y="658058"/>
            <a:ext cx="2473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Streamline your digital file organization with a powerful file management tool.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FFFFFF"/>
              </a:solidFill>
              <a:latin typeface="PT Sans" panose="020B0503020203020204" pitchFamily="34" charset="0"/>
              <a:ea typeface="PT Sans" pitchFamily="34" charset="-122"/>
              <a:cs typeface="PT Sa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Easily navigate, backup, and sort files with a user-friendly interface.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FFFFFF"/>
              </a:solidFill>
              <a:latin typeface="PT Sans" panose="020B0503020203020204" pitchFamily="34" charset="0"/>
              <a:ea typeface="PT Sans" pitchFamily="34" charset="-122"/>
              <a:cs typeface="PT Sa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Organize files into customizable folders and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737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498288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45126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Comprehensive File Control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27886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Manage your files and folders with advanced features for organizing, securing, and accessing your digital content.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5883473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45126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27886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Save time with customizable actions to sort, backup, and optimize your file system.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9268658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451265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 Analytics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931682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 insights into your file usage and storage with detailed summaries and visualizations.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394466"/>
            <a:ext cx="67096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Source Directory Selection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Browse Directories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navigate your file system to choose the desired source directory for organization.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Recent Locations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13622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Quick access to previously used source directories for efficient repeat tasks.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Paths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Ability to enter specific file paths to manage remote or cloud-based content.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753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Folder Options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14030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3419" y="2959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Predefined Folders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439478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Choose from a set of common organizational folders like "Documents", "Photos", "Music", and more.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714030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71316" y="2959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Folders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43947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your own specialized folders to match your unique file organization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972883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93419" y="5217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Naming Conventions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3419" y="5698331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 intelligent naming patterns to new folders for consistent and clear file storage.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71316" y="5217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Folder Hierarchy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5698331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Organize files into a nested folder structure for advanced organization and searchability.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71800" y="2963585"/>
            <a:ext cx="4857750" cy="607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82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Backup Functionality</a:t>
            </a:r>
            <a:endParaRPr lang="en-US" sz="3825" dirty="0"/>
          </a:p>
        </p:txBody>
      </p:sp>
      <p:sp>
        <p:nvSpPr>
          <p:cNvPr id="6" name="Shape 2"/>
          <p:cNvSpPr/>
          <p:nvPr/>
        </p:nvSpPr>
        <p:spPr>
          <a:xfrm>
            <a:off x="2971800" y="5778579"/>
            <a:ext cx="8686800" cy="24289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082778" y="5098494"/>
            <a:ext cx="24289" cy="680085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4876324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5007412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295" dirty="0"/>
          </a:p>
        </p:txBody>
      </p:sp>
      <p:sp>
        <p:nvSpPr>
          <p:cNvPr id="10" name="Text 6"/>
          <p:cNvSpPr/>
          <p:nvPr/>
        </p:nvSpPr>
        <p:spPr>
          <a:xfrm>
            <a:off x="3880485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Automatic Backup</a:t>
            </a:r>
            <a:endParaRPr lang="en-US" sz="1913" dirty="0"/>
          </a:p>
        </p:txBody>
      </p:sp>
      <p:sp>
        <p:nvSpPr>
          <p:cNvPr id="11" name="Text 7"/>
          <p:cNvSpPr/>
          <p:nvPr/>
        </p:nvSpPr>
        <p:spPr>
          <a:xfrm>
            <a:off x="3166110" y="4282440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Creates a backup of the source directory before organizing files.</a:t>
            </a:r>
            <a:endParaRPr lang="en-US" sz="1530" dirty="0"/>
          </a:p>
        </p:txBody>
      </p:sp>
      <p:sp>
        <p:nvSpPr>
          <p:cNvPr id="12" name="Shape 8"/>
          <p:cNvSpPr/>
          <p:nvPr/>
        </p:nvSpPr>
        <p:spPr>
          <a:xfrm>
            <a:off x="7303056" y="5778579"/>
            <a:ext cx="24289" cy="680085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7096601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7227689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295" dirty="0"/>
          </a:p>
        </p:txBody>
      </p:sp>
      <p:sp>
        <p:nvSpPr>
          <p:cNvPr id="15" name="Text 11"/>
          <p:cNvSpPr/>
          <p:nvPr/>
        </p:nvSpPr>
        <p:spPr>
          <a:xfrm>
            <a:off x="6100763" y="6652974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Timestamped Backups</a:t>
            </a:r>
            <a:endParaRPr lang="en-US" sz="1913" dirty="0"/>
          </a:p>
        </p:txBody>
      </p:sp>
      <p:sp>
        <p:nvSpPr>
          <p:cNvPr id="16" name="Text 12"/>
          <p:cNvSpPr/>
          <p:nvPr/>
        </p:nvSpPr>
        <p:spPr>
          <a:xfrm>
            <a:off x="5386388" y="7073146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Backups are labeled with the current date and time for easy identification.</a:t>
            </a:r>
            <a:endParaRPr lang="en-US" sz="1530" dirty="0"/>
          </a:p>
        </p:txBody>
      </p:sp>
      <p:sp>
        <p:nvSpPr>
          <p:cNvPr id="17" name="Shape 13"/>
          <p:cNvSpPr/>
          <p:nvPr/>
        </p:nvSpPr>
        <p:spPr>
          <a:xfrm>
            <a:off x="9523333" y="5098494"/>
            <a:ext cx="24289" cy="680085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9316879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9447967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295" dirty="0"/>
          </a:p>
        </p:txBody>
      </p:sp>
      <p:sp>
        <p:nvSpPr>
          <p:cNvPr id="20" name="Text 16"/>
          <p:cNvSpPr/>
          <p:nvPr/>
        </p:nvSpPr>
        <p:spPr>
          <a:xfrm>
            <a:off x="8321040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Error Handling</a:t>
            </a:r>
            <a:endParaRPr lang="en-US" sz="1913" dirty="0"/>
          </a:p>
        </p:txBody>
      </p:sp>
      <p:sp>
        <p:nvSpPr>
          <p:cNvPr id="21" name="Text 17"/>
          <p:cNvSpPr/>
          <p:nvPr/>
        </p:nvSpPr>
        <p:spPr>
          <a:xfrm>
            <a:off x="7606665" y="4282440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Logs errors during the backup process and displays error messages to the user.</a:t>
            </a:r>
            <a:endParaRPr lang="en-US" sz="15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05620"/>
            <a:ext cx="7703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Organization by Extension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133249"/>
            <a:ext cx="3311128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70559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Detect Extensions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570559" y="4835604"/>
            <a:ext cx="2866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the file types present in the source directory.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3133249"/>
            <a:ext cx="331112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81687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Create Folders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881687" y="4835604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Automatically generate folders based on the detected file extensions.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3133249"/>
            <a:ext cx="3311247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92816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Move Files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192816" y="4835604"/>
            <a:ext cx="28669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Relocate files to their respective folders for clean organization.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236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Summary Report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62357"/>
            <a:ext cx="9933503" cy="4043601"/>
          </a:xfrm>
          <a:prstGeom prst="roundRect">
            <a:avLst>
              <a:gd name="adj" fmla="val 9891"/>
            </a:avLst>
          </a:prstGeom>
          <a:solidFill>
            <a:srgbClr val="00002E"/>
          </a:solidFill>
          <a:ln w="53340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625209" y="2856547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File Type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03833" y="2856547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Count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178647" y="2856547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Total Size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5209" y="351651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Documents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903833" y="3516511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142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78647" y="351651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256 MB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5209" y="4176474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903833" y="4176474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789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178647" y="4176474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1.2 GB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625209" y="4836438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Videos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5903833" y="4836438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45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178647" y="4836438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512 MB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2625209" y="549640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Audio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5903833" y="5496401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67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9178647" y="549640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128 MB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2625209" y="6156365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Others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5903833" y="6156365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23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178647" y="6156365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64 MB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149906"/>
            <a:ext cx="64952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Visualization of Summary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288619"/>
            <a:ext cx="4800124" cy="2966680"/>
          </a:xfrm>
          <a:prstGeom prst="roundRect">
            <a:avLst>
              <a:gd name="adj" fmla="val 13482"/>
            </a:avLst>
          </a:prstGeom>
          <a:noFill/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348389" y="55329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Type Distribution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6013371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clear visual breakdown of the file types and their relative sizes within the source directory.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288619"/>
            <a:ext cx="4800124" cy="2966680"/>
          </a:xfrm>
          <a:prstGeom prst="roundRect">
            <a:avLst>
              <a:gd name="adj" fmla="val 13482"/>
            </a:avLst>
          </a:prstGeom>
          <a:noFill/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7481768" y="55329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Storage Usage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81768" y="6013371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concise pie chart illustrating the overall storage consumption and allocation across different file categories.</a:t>
            </a:r>
            <a:endParaRPr lang="en-US" sz="1750" dirty="0"/>
          </a:p>
        </p:txBody>
      </p:sp>
      <p:pic>
        <p:nvPicPr>
          <p:cNvPr id="17" name="Image 1">
            <a:extLst>
              <a:ext uri="{FF2B5EF4-FFF2-40B4-BE49-F238E27FC236}">
                <a16:creationId xmlns:a16="http://schemas.microsoft.com/office/drawing/2014/main" id="{F3CEC389-34E8-6E38-50B2-B8725C46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49" y="2309401"/>
            <a:ext cx="4754404" cy="2920960"/>
          </a:xfrm>
          <a:prstGeom prst="rect">
            <a:avLst/>
          </a:prstGeom>
        </p:spPr>
      </p:pic>
      <p:pic>
        <p:nvPicPr>
          <p:cNvPr id="18" name="Image 2">
            <a:extLst>
              <a:ext uri="{FF2B5EF4-FFF2-40B4-BE49-F238E27FC236}">
                <a16:creationId xmlns:a16="http://schemas.microsoft.com/office/drawing/2014/main" id="{B2B0C45C-CC0F-BF26-CBAC-EFCA1C0C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282032"/>
            <a:ext cx="4800124" cy="2966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492</Words>
  <Application>Microsoft Office PowerPoint</Application>
  <PresentationFormat>Custom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Lora</vt:lpstr>
      <vt:lpstr>Nunito</vt:lpstr>
      <vt:lpstr>PT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 Kumar</cp:lastModifiedBy>
  <cp:revision>7</cp:revision>
  <dcterms:created xsi:type="dcterms:W3CDTF">2024-05-21T23:24:58Z</dcterms:created>
  <dcterms:modified xsi:type="dcterms:W3CDTF">2024-06-26T03:58:46Z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2024-05-22T01:45:01Z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1d070884-f86f-4f5f-95f0-ceb8d61e905d</vt:lpwstr>
  </property>
  <property fmtid="{D5CDD505-2E9C-101B-9397-08002B2CF9AE}" pid="7" name="MSIP_Label_defa4170-0d19-0005-0004-bc88714345d2_ActionId">
    <vt:lpwstr>62de100a-dfe3-41e7-a600-d36d7a6a594c</vt:lpwstr>
  </property>
  <property fmtid="{D5CDD505-2E9C-101B-9397-08002B2CF9AE}" pid="8" name="MSIP_Label_defa4170-0d19-0005-0004-bc88714345d2_ContentBits">
    <vt:lpwstr>0</vt:lpwstr>
  </property>
</Properties>
</file>