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9"/>
  </p:notesMasterIdLst>
  <p:sldIdLst>
    <p:sldId id="316" r:id="rId5"/>
    <p:sldId id="310" r:id="rId6"/>
    <p:sldId id="311" r:id="rId7"/>
    <p:sldId id="294" r:id="rId8"/>
    <p:sldId id="312" r:id="rId9"/>
    <p:sldId id="295" r:id="rId10"/>
    <p:sldId id="317" r:id="rId11"/>
    <p:sldId id="313" r:id="rId12"/>
    <p:sldId id="322" r:id="rId13"/>
    <p:sldId id="319" r:id="rId14"/>
    <p:sldId id="320" r:id="rId15"/>
    <p:sldId id="321" r:id="rId16"/>
    <p:sldId id="303" r:id="rId17"/>
    <p:sldId id="3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outlineViewPr>
    <p:cViewPr>
      <p:scale>
        <a:sx n="33" d="100"/>
        <a:sy n="33" d="100"/>
      </p:scale>
      <p:origin x="0" y="-31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Primitive Database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/>
      <dgm:spPr/>
      <dgm:t>
        <a:bodyPr/>
        <a:lstStyle/>
        <a:p>
          <a:r>
            <a:rPr lang="en-US" dirty="0"/>
            <a:t>Designing the basic schema, implementing simple functions demanded by the client-server interface</a:t>
          </a:r>
        </a:p>
        <a:p>
          <a:r>
            <a:rPr lang="en-US" dirty="0"/>
            <a:t>Handling of undelivered messages.</a:t>
          </a: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dirty="0"/>
            <a:t>Primitive Chat</a:t>
          </a:r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/>
      <dgm:spPr/>
      <dgm:t>
        <a:bodyPr/>
        <a:lstStyle/>
        <a:p>
          <a:r>
            <a:rPr lang="en-US" dirty="0"/>
            <a:t>Designing</a:t>
          </a:r>
          <a:r>
            <a:rPr lang="en-US" baseline="0" dirty="0"/>
            <a:t> interactions using select methods and creating a system ready to be merged with the Database</a:t>
          </a:r>
        </a:p>
        <a:p>
          <a:r>
            <a:rPr lang="en-US" baseline="0" dirty="0"/>
            <a:t>Choice of tools for the basic framework. </a:t>
          </a:r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Merging the primitive systems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/>
      <dgm:spPr/>
      <dgm:t>
        <a:bodyPr/>
        <a:lstStyle/>
        <a:p>
          <a:r>
            <a:rPr lang="en-US" b="1" i="1" u="none" dirty="0"/>
            <a:t>WE ARE HERE:</a:t>
          </a:r>
          <a:endParaRPr lang="en-US" b="1" i="1" dirty="0"/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5EDA317F-AB2E-47DE-BA46-16FA60C3C561}">
      <dgm:prSet phldrT="[Text]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dirty="0"/>
            <a:t>The Main Tasks</a:t>
          </a:r>
        </a:p>
      </dgm:t>
    </dgm:pt>
    <dgm:pt modelId="{775EBB35-E8CF-4A14-B0A8-45A53D65E711}" type="parTrans" cxnId="{7B8F902E-4BA3-41AA-9991-54805A6B93DE}">
      <dgm:prSet/>
      <dgm:spPr/>
      <dgm:t>
        <a:bodyPr/>
        <a:lstStyle/>
        <a:p>
          <a:endParaRPr lang="en-US"/>
        </a:p>
      </dgm:t>
    </dgm:pt>
    <dgm:pt modelId="{A75B061E-69EA-487C-8330-1430DA0F139D}" type="sibTrans" cxnId="{7B8F902E-4BA3-41AA-9991-54805A6B93DE}">
      <dgm:prSet/>
      <dgm:spPr/>
      <dgm:t>
        <a:bodyPr/>
        <a:lstStyle/>
        <a:p>
          <a:endParaRPr lang="en-US"/>
        </a:p>
      </dgm:t>
    </dgm:pt>
    <dgm:pt modelId="{F757DBC8-3670-4122-937A-47DB91C0F3FE}">
      <dgm:prSet phldrT="[Text]"/>
      <dgm:spPr/>
      <dgm:t>
        <a:bodyPr/>
        <a:lstStyle/>
        <a:p>
          <a:pPr>
            <a:buNone/>
          </a:pPr>
          <a:r>
            <a:rPr lang="en-US" dirty="0"/>
            <a:t>Adding</a:t>
          </a:r>
          <a:r>
            <a:rPr lang="en-US" baseline="0" dirty="0"/>
            <a:t> Server-Server Interactions. </a:t>
          </a:r>
        </a:p>
        <a:p>
          <a:pPr>
            <a:buNone/>
          </a:pPr>
          <a:r>
            <a:rPr lang="en-US" baseline="0" dirty="0"/>
            <a:t>Locking.</a:t>
          </a:r>
        </a:p>
        <a:p>
          <a:pPr>
            <a:buNone/>
          </a:pPr>
          <a:r>
            <a:rPr lang="en-US" baseline="0" dirty="0"/>
            <a:t>Debugging.</a:t>
          </a:r>
        </a:p>
        <a:p>
          <a:pPr>
            <a:buNone/>
          </a:pPr>
          <a:r>
            <a:rPr lang="en-US" baseline="0" dirty="0"/>
            <a:t>Encryption.</a:t>
          </a:r>
        </a:p>
        <a:p>
          <a:pPr>
            <a:buNone/>
          </a:pPr>
          <a:r>
            <a:rPr lang="en-US" baseline="0" dirty="0"/>
            <a:t>Improve Console Interface.</a:t>
          </a:r>
        </a:p>
        <a:p>
          <a:pPr>
            <a:buFont typeface="Arial" panose="020B0604020202020204" pitchFamily="34" charset="0"/>
            <a:buNone/>
          </a:pPr>
          <a:endParaRPr lang="en-US" baseline="0" dirty="0"/>
        </a:p>
        <a:p>
          <a:pPr>
            <a:buNone/>
          </a:pPr>
          <a:endParaRPr lang="en-US" dirty="0"/>
        </a:p>
      </dgm:t>
    </dgm:pt>
    <dgm:pt modelId="{8F483F27-8D97-48E5-9210-1B448F1CE277}" type="parTrans" cxnId="{8A3D4B73-3658-4A4C-9DFE-F59E22A79482}">
      <dgm:prSet/>
      <dgm:spPr/>
      <dgm:t>
        <a:bodyPr/>
        <a:lstStyle/>
        <a:p>
          <a:endParaRPr lang="en-US"/>
        </a:p>
      </dgm:t>
    </dgm:pt>
    <dgm:pt modelId="{A46A41DD-2CA4-4800-8F85-546ABB24ED07}" type="sibTrans" cxnId="{8A3D4B73-3658-4A4C-9DFE-F59E22A79482}">
      <dgm:prSet/>
      <dgm:spPr/>
      <dgm:t>
        <a:bodyPr/>
        <a:lstStyle/>
        <a:p>
          <a:endParaRPr lang="en-US"/>
        </a:p>
      </dgm:t>
    </dgm:pt>
    <dgm:pt modelId="{50F145FF-1B4A-4E07-9ABB-76FFB199D5FD}">
      <dgm:prSet/>
      <dgm:spPr/>
      <dgm:t>
        <a:bodyPr/>
        <a:lstStyle/>
        <a:p>
          <a:endParaRPr lang="en-US" dirty="0"/>
        </a:p>
      </dgm:t>
    </dgm:pt>
    <dgm:pt modelId="{D61F354C-F1F3-44E1-8FA0-A874E08A90B0}" type="parTrans" cxnId="{57A314E4-6E73-4100-AE2F-B6B1DCF0BA26}">
      <dgm:prSet/>
      <dgm:spPr/>
      <dgm:t>
        <a:bodyPr/>
        <a:lstStyle/>
        <a:p>
          <a:endParaRPr lang="en-US"/>
        </a:p>
      </dgm:t>
    </dgm:pt>
    <dgm:pt modelId="{0F3C59C2-16F8-4B1B-9CE4-B88B76F2A35E}" type="sibTrans" cxnId="{57A314E4-6E73-4100-AE2F-B6B1DCF0BA26}">
      <dgm:prSet/>
      <dgm:spPr/>
      <dgm:t>
        <a:bodyPr/>
        <a:lstStyle/>
        <a:p>
          <a:endParaRPr lang="en-US"/>
        </a:p>
      </dgm:t>
    </dgm:pt>
    <dgm:pt modelId="{4ABC8B09-04D6-410A-B33B-7083EDBBC3E5}">
      <dgm:prSet phldrT="[Text]"/>
      <dgm:spPr/>
      <dgm:t>
        <a:bodyPr/>
        <a:lstStyle/>
        <a:p>
          <a:r>
            <a:rPr lang="en-US" dirty="0"/>
            <a:t>Completing</a:t>
          </a:r>
        </a:p>
      </dgm:t>
    </dgm:pt>
    <dgm:pt modelId="{9A49C2E2-9D16-4EEE-89AC-197B6C7B70F5}" type="parTrans" cxnId="{8E5B7744-E90A-413C-BF68-8E4023D95F6E}">
      <dgm:prSet/>
      <dgm:spPr/>
      <dgm:t>
        <a:bodyPr/>
        <a:lstStyle/>
        <a:p>
          <a:endParaRPr lang="en-US"/>
        </a:p>
      </dgm:t>
    </dgm:pt>
    <dgm:pt modelId="{1F57F171-4DB2-40BC-B40E-1217D4A48BCB}" type="sibTrans" cxnId="{8E5B7744-E90A-413C-BF68-8E4023D95F6E}">
      <dgm:prSet/>
      <dgm:spPr/>
      <dgm:t>
        <a:bodyPr/>
        <a:lstStyle/>
        <a:p>
          <a:endParaRPr lang="en-US"/>
        </a:p>
      </dgm:t>
    </dgm:pt>
    <dgm:pt modelId="{A698A6DB-E816-48EA-A973-9B34CCB1F3C2}">
      <dgm:prSet phldrT="[Text]"/>
      <dgm:spPr/>
      <dgm:t>
        <a:bodyPr/>
        <a:lstStyle/>
        <a:p>
          <a:r>
            <a:rPr lang="en-US" dirty="0"/>
            <a:t>Critique, Sphinx Docs</a:t>
          </a:r>
        </a:p>
      </dgm:t>
    </dgm:pt>
    <dgm:pt modelId="{5E2EA396-40D6-49E2-AEAD-44E668F86E4D}" type="parTrans" cxnId="{4065AA7A-DDDB-4BB6-96B9-AE186EDB8D37}">
      <dgm:prSet/>
      <dgm:spPr/>
      <dgm:t>
        <a:bodyPr/>
        <a:lstStyle/>
        <a:p>
          <a:endParaRPr lang="en-US"/>
        </a:p>
      </dgm:t>
    </dgm:pt>
    <dgm:pt modelId="{F2A542AE-4D65-4C87-A147-A665AC7C0369}" type="sibTrans" cxnId="{4065AA7A-DDDB-4BB6-96B9-AE186EDB8D37}">
      <dgm:prSet/>
      <dgm:spPr/>
      <dgm:t>
        <a:bodyPr/>
        <a:lstStyle/>
        <a:p>
          <a:endParaRPr lang="en-US"/>
        </a:p>
      </dgm:t>
    </dgm:pt>
    <dgm:pt modelId="{ABE678E7-0A18-4E06-BDA5-63BD6724D673}">
      <dgm:prSet phldrT="[Text]"/>
      <dgm:spPr/>
      <dgm:t>
        <a:bodyPr/>
        <a:lstStyle/>
        <a:p>
          <a:r>
            <a:rPr lang="en-US" dirty="0"/>
            <a:t>Merging the database and the group chat. </a:t>
          </a:r>
        </a:p>
        <a:p>
          <a:r>
            <a:rPr lang="en-US" dirty="0"/>
            <a:t>Building a simple console interface. </a:t>
          </a:r>
        </a:p>
        <a:p>
          <a:r>
            <a:rPr lang="en-US" dirty="0"/>
            <a:t>Credential Verification.</a:t>
          </a:r>
        </a:p>
        <a:p>
          <a:r>
            <a:rPr lang="en-US" dirty="0"/>
            <a:t>Parallel creation of Load Balancer.</a:t>
          </a:r>
        </a:p>
      </dgm:t>
    </dgm:pt>
    <dgm:pt modelId="{EA9F823D-5A1D-4C5F-84AA-0FE1FDB89919}" type="parTrans" cxnId="{84C9950D-59BF-4935-AC0C-F5F7081974C0}">
      <dgm:prSet/>
      <dgm:spPr/>
      <dgm:t>
        <a:bodyPr/>
        <a:lstStyle/>
        <a:p>
          <a:endParaRPr lang="en-IN"/>
        </a:p>
      </dgm:t>
    </dgm:pt>
    <dgm:pt modelId="{DF35F698-42A4-4B84-B409-7A75178DD39E}" type="sibTrans" cxnId="{84C9950D-59BF-4935-AC0C-F5F7081974C0}">
      <dgm:prSet/>
      <dgm:spPr/>
      <dgm:t>
        <a:bodyPr/>
        <a:lstStyle/>
        <a:p>
          <a:endParaRPr lang="en-IN"/>
        </a:p>
      </dgm:t>
    </dgm:pt>
    <dgm:pt modelId="{C063CEC1-3767-4B0D-BCA1-9E62DAC62EC6}">
      <dgm:prSet phldrT="[Text]"/>
      <dgm:spPr/>
      <dgm:t>
        <a:bodyPr/>
        <a:lstStyle/>
        <a:p>
          <a:r>
            <a:rPr lang="en-US" dirty="0"/>
            <a:t>Performance Analysis</a:t>
          </a:r>
        </a:p>
        <a:p>
          <a:r>
            <a:rPr lang="en-US" dirty="0"/>
            <a:t>Realistic Simulations.</a:t>
          </a:r>
        </a:p>
        <a:p>
          <a:endParaRPr lang="en-US" dirty="0"/>
        </a:p>
      </dgm:t>
    </dgm:pt>
    <dgm:pt modelId="{48E86CA9-74EA-4851-897A-5509D0413335}" type="parTrans" cxnId="{04C9CBF6-9987-4CC3-8D3D-320E1AFB6401}">
      <dgm:prSet/>
      <dgm:spPr/>
      <dgm:t>
        <a:bodyPr/>
        <a:lstStyle/>
        <a:p>
          <a:endParaRPr lang="en-IN"/>
        </a:p>
      </dgm:t>
    </dgm:pt>
    <dgm:pt modelId="{C21EBF2F-252F-4C84-B027-B5D3658DE7C8}" type="sibTrans" cxnId="{04C9CBF6-9987-4CC3-8D3D-320E1AFB6401}">
      <dgm:prSet/>
      <dgm:spPr/>
      <dgm:t>
        <a:bodyPr/>
        <a:lstStyle/>
        <a:p>
          <a:endParaRPr lang="en-IN"/>
        </a:p>
      </dgm:t>
    </dgm:pt>
    <dgm:pt modelId="{50D0BF50-88FF-4FD0-9D8C-07DB013AA2FD}">
      <dgm:prSet phldrT="[Text]"/>
      <dgm:spPr/>
      <dgm:t>
        <a:bodyPr/>
        <a:lstStyle/>
        <a:p>
          <a:endParaRPr lang="en-US" dirty="0"/>
        </a:p>
      </dgm:t>
    </dgm:pt>
    <dgm:pt modelId="{522476E0-989A-4E58-A7A4-9BDFA2DF1338}" type="parTrans" cxnId="{F0524ADD-4D8C-4FD3-A5F4-9C61902C024E}">
      <dgm:prSet/>
      <dgm:spPr/>
      <dgm:t>
        <a:bodyPr/>
        <a:lstStyle/>
        <a:p>
          <a:endParaRPr lang="en-IN"/>
        </a:p>
      </dgm:t>
    </dgm:pt>
    <dgm:pt modelId="{645AB1C2-C3EE-4EDB-B5F1-EB5A64EE57B9}" type="sibTrans" cxnId="{F0524ADD-4D8C-4FD3-A5F4-9C61902C024E}">
      <dgm:prSet/>
      <dgm:spPr/>
      <dgm:t>
        <a:bodyPr/>
        <a:lstStyle/>
        <a:p>
          <a:endParaRPr lang="en-IN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 custLinFactNeighborX="0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BEBD1FE6-4E0F-41A3-9B77-921688BFFAA3}" type="pres">
      <dgm:prSet presAssocID="{A75B061E-69EA-487C-8330-1430DA0F139D}" presName="space" presStyleCnt="0"/>
      <dgm:spPr/>
    </dgm:pt>
    <dgm:pt modelId="{41386031-2E43-4A14-BC89-3B23271389B7}" type="pres">
      <dgm:prSet presAssocID="{4ABC8B09-04D6-410A-B33B-7083EDBBC3E5}" presName="composite" presStyleCnt="0"/>
      <dgm:spPr/>
    </dgm:pt>
    <dgm:pt modelId="{E929BB33-109D-44C0-82CA-031B393E0B8B}" type="pres">
      <dgm:prSet presAssocID="{4ABC8B09-04D6-410A-B33B-7083EDBBC3E5}" presName="L" presStyleLbl="solidFgAcc1" presStyleIdx="4" presStyleCnt="5">
        <dgm:presLayoutVars>
          <dgm:chMax val="0"/>
          <dgm:chPref val="0"/>
        </dgm:presLayoutVars>
      </dgm:prSet>
      <dgm:spPr/>
    </dgm:pt>
    <dgm:pt modelId="{76DF1867-CEEA-418D-89E8-3F579207B88C}" type="pres">
      <dgm:prSet presAssocID="{4ABC8B09-04D6-410A-B33B-7083EDBBC3E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134D638A-EE43-4A34-925A-B546D1034C5A}" type="pres">
      <dgm:prSet presAssocID="{4ABC8B09-04D6-410A-B33B-7083EDBBC3E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E17DA4BD-6F19-4F01-8C51-71769787DB21}" type="pres">
      <dgm:prSet presAssocID="{4ABC8B09-04D6-410A-B33B-7083EDBBC3E5}" presName="EmptyPlaceHolder" presStyleCnt="0"/>
      <dgm:spPr/>
    </dgm:pt>
  </dgm:ptLst>
  <dgm:cxnLst>
    <dgm:cxn modelId="{84C9950D-59BF-4935-AC0C-F5F7081974C0}" srcId="{D71FC021-6A65-44D1-95B9-0E6C89079866}" destId="{ABE678E7-0A18-4E06-BDA5-63BD6724D673}" srcOrd="1" destOrd="0" parTransId="{EA9F823D-5A1D-4C5F-84AA-0FE1FDB89919}" sibTransId="{DF35F698-42A4-4B84-B409-7A75178DD39E}"/>
    <dgm:cxn modelId="{2B9E3E0F-5AD8-4A94-B237-F3BC44AC5325}" type="presOf" srcId="{AACEAFD5-63CF-4AFC-B46F-BE086C5D447C}" destId="{CA3A6A4E-2D39-41D2-A6B1-B590D0C452D2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1300B730-534A-4DE5-934C-BCC76BF33971}" type="presOf" srcId="{5EDA317F-AB2E-47DE-BA46-16FA60C3C561}" destId="{69ED255C-64AC-4764-BC2C-7679ECCC9FE9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D0643A62-A027-4529-9E49-74178FB968A8}" type="presOf" srcId="{50F145FF-1B4A-4E07-9ABB-76FFB199D5FD}" destId="{810D7AA7-A541-4507-BE7F-36CCF210089F}" srcOrd="0" destOrd="1" presId="urn:microsoft.com/office/officeart/2016/7/layout/AccentHomeChevronProcess"/>
    <dgm:cxn modelId="{8E5B7744-E90A-413C-BF68-8E4023D95F6E}" srcId="{55C0B14E-AEA6-48D3-A387-ED4A3A3BF840}" destId="{4ABC8B09-04D6-410A-B33B-7083EDBBC3E5}" srcOrd="4" destOrd="0" parTransId="{9A49C2E2-9D16-4EEE-89AC-197B6C7B70F5}" sibTransId="{1F57F171-4DB2-40BC-B40E-1217D4A48BCB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48EEF84C-92C4-4D7F-AFD4-9B0F69543DC2}" type="presOf" srcId="{F757DBC8-3670-4122-937A-47DB91C0F3FE}" destId="{1F1B09A6-DA7E-41D1-B8A6-E3B6E775E5C1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4065AA7A-DDDB-4BB6-96B9-AE186EDB8D37}" srcId="{4ABC8B09-04D6-410A-B33B-7083EDBBC3E5}" destId="{A698A6DB-E816-48EA-A973-9B34CCB1F3C2}" srcOrd="0" destOrd="0" parTransId="{5E2EA396-40D6-49E2-AEAD-44E668F86E4D}" sibTransId="{F2A542AE-4D65-4C87-A147-A665AC7C0369}"/>
    <dgm:cxn modelId="{7939E785-B854-4489-AD67-81066DCDAD50}" type="presOf" srcId="{A698A6DB-E816-48EA-A973-9B34CCB1F3C2}" destId="{134D638A-EE43-4A34-925A-B546D1034C5A}" srcOrd="0" destOrd="0" presId="urn:microsoft.com/office/officeart/2016/7/layout/AccentHomeChevronProcess"/>
    <dgm:cxn modelId="{ED7BEC88-7D29-4DD0-9C9F-C3B9E4F127C6}" type="presOf" srcId="{349299C9-846E-4827-813A-349CCCE20782}" destId="{810D7AA7-A541-4507-BE7F-36CCF210089F}" srcOrd="0" destOrd="0" presId="urn:microsoft.com/office/officeart/2016/7/layout/AccentHomeChevronProcess"/>
    <dgm:cxn modelId="{F2674C8A-D80C-4D70-92EB-E39262E2617E}" type="presOf" srcId="{4ABC8B09-04D6-410A-B33B-7083EDBBC3E5}" destId="{76DF1867-CEEA-418D-89E8-3F579207B88C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87EFA3AF-DDF5-491C-BAB4-D2223BBF8209}" type="presOf" srcId="{D07AD3FD-84FF-467E-9693-752776549C61}" destId="{6C46E586-0364-4C52-98F9-74A7ACD803D1}" srcOrd="0" destOrd="0" presId="urn:microsoft.com/office/officeart/2016/7/layout/AccentHomeChevronProcess"/>
    <dgm:cxn modelId="{573898BA-750F-47C5-A386-D49B35B7FE02}" type="presOf" srcId="{4A6BB192-9983-4F48-BBC5-6E384EED7EC5}" destId="{FD7B29F2-0D66-4B4B-BC8A-82DA2357530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80FE42BF-AFA8-4CCB-B007-23E7D3F06500}" type="presOf" srcId="{50D0BF50-88FF-4FD0-9D8C-07DB013AA2FD}" destId="{134D638A-EE43-4A34-925A-B546D1034C5A}" srcOrd="0" destOrd="2" presId="urn:microsoft.com/office/officeart/2016/7/layout/AccentHomeChevronProcess"/>
    <dgm:cxn modelId="{BF6E9FCC-2FE1-415F-B01C-2A183305A7CD}" type="presOf" srcId="{5D70EFF5-8B31-4A1F-AE44-51E4CF0013EB}" destId="{5E07F9E4-149C-4A89-848F-4ABDD305F0C5}" srcOrd="0" destOrd="0" presId="urn:microsoft.com/office/officeart/2016/7/layout/AccentHomeChevronProcess"/>
    <dgm:cxn modelId="{D8C44FD3-73FB-42A6-AFC7-3D72D6FEE457}" type="presOf" srcId="{C063CEC1-3767-4B0D-BCA1-9E62DAC62EC6}" destId="{134D638A-EE43-4A34-925A-B546D1034C5A}" srcOrd="0" destOrd="1" presId="urn:microsoft.com/office/officeart/2016/7/layout/AccentHomeChevronProcess"/>
    <dgm:cxn modelId="{F0524ADD-4D8C-4FD3-A5F4-9C61902C024E}" srcId="{4ABC8B09-04D6-410A-B33B-7083EDBBC3E5}" destId="{50D0BF50-88FF-4FD0-9D8C-07DB013AA2FD}" srcOrd="2" destOrd="0" parTransId="{522476E0-989A-4E58-A7A4-9BDFA2DF1338}" sibTransId="{645AB1C2-C3EE-4EDB-B5F1-EB5A64EE57B9}"/>
    <dgm:cxn modelId="{57A314E4-6E73-4100-AE2F-B6B1DCF0BA26}" srcId="{AACEAFD5-63CF-4AFC-B46F-BE086C5D447C}" destId="{50F145FF-1B4A-4E07-9ABB-76FFB199D5FD}" srcOrd="1" destOrd="0" parTransId="{D61F354C-F1F3-44E1-8FA0-A874E08A90B0}" sibTransId="{0F3C59C2-16F8-4B1B-9CE4-B88B76F2A35E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2679AAF0-5BEA-4D4C-981E-F52C6560E50B}" type="presOf" srcId="{D71FC021-6A65-44D1-95B9-0E6C89079866}" destId="{7A0B5EFC-88FB-4ED5-994F-D5F6584C2293}" srcOrd="0" destOrd="0" presId="urn:microsoft.com/office/officeart/2016/7/layout/AccentHomeChevronProcess"/>
    <dgm:cxn modelId="{04C9CBF6-9987-4CC3-8D3D-320E1AFB6401}" srcId="{4ABC8B09-04D6-410A-B33B-7083EDBBC3E5}" destId="{C063CEC1-3767-4B0D-BCA1-9E62DAC62EC6}" srcOrd="1" destOrd="0" parTransId="{48E86CA9-74EA-4851-897A-5509D0413335}" sibTransId="{C21EBF2F-252F-4C84-B027-B5D3658DE7C8}"/>
    <dgm:cxn modelId="{0F5034FD-EED1-4597-9AB0-1D90349E55D8}" type="presOf" srcId="{ABE678E7-0A18-4E06-BDA5-63BD6724D673}" destId="{FD7B29F2-0D66-4B4B-BC8A-82DA23575305}" srcOrd="0" destOrd="1" presId="urn:microsoft.com/office/officeart/2016/7/layout/AccentHomeChevronProcess"/>
    <dgm:cxn modelId="{34656FB6-F6E4-411A-96B0-7133ED39C071}" type="presParOf" srcId="{594BF422-752C-42F3-A230-3D0E6AE9A886}" destId="{F6A1B9E0-4B4A-47A4-A011-67526CEEA770}" srcOrd="0" destOrd="0" presId="urn:microsoft.com/office/officeart/2016/7/layout/AccentHomeChevronProcess"/>
    <dgm:cxn modelId="{1BFE7FF7-809C-415D-BA59-906CFDBE9DA7}" type="presParOf" srcId="{F6A1B9E0-4B4A-47A4-A011-67526CEEA770}" destId="{FA4E6E73-A3C8-4495-927B-8AADA5A74297}" srcOrd="0" destOrd="0" presId="urn:microsoft.com/office/officeart/2016/7/layout/AccentHomeChevronProcess"/>
    <dgm:cxn modelId="{42A6088F-94B8-47CF-8FE7-75837EE3A659}" type="presParOf" srcId="{F6A1B9E0-4B4A-47A4-A011-67526CEEA770}" destId="{CA3A6A4E-2D39-41D2-A6B1-B590D0C452D2}" srcOrd="1" destOrd="0" presId="urn:microsoft.com/office/officeart/2016/7/layout/AccentHomeChevronProcess"/>
    <dgm:cxn modelId="{D1F0A0F5-5DE6-4A18-BFE9-9218D18C7B8E}" type="presParOf" srcId="{F6A1B9E0-4B4A-47A4-A011-67526CEEA770}" destId="{810D7AA7-A541-4507-BE7F-36CCF210089F}" srcOrd="2" destOrd="0" presId="urn:microsoft.com/office/officeart/2016/7/layout/AccentHomeChevronProcess"/>
    <dgm:cxn modelId="{F1D8FD9D-5564-466D-BAC2-2E75F87EDAAB}" type="presParOf" srcId="{F6A1B9E0-4B4A-47A4-A011-67526CEEA770}" destId="{4F7CDD44-32F1-4759-861F-8DABEBBA8D89}" srcOrd="3" destOrd="0" presId="urn:microsoft.com/office/officeart/2016/7/layout/AccentHomeChevronProcess"/>
    <dgm:cxn modelId="{376F2534-368D-4967-8511-4C629F39E03E}" type="presParOf" srcId="{594BF422-752C-42F3-A230-3D0E6AE9A886}" destId="{C9A9B9EA-6A1D-4A13-9C7F-C112F25D2888}" srcOrd="1" destOrd="0" presId="urn:microsoft.com/office/officeart/2016/7/layout/AccentHomeChevronProcess"/>
    <dgm:cxn modelId="{31E16D61-D0E7-4035-9FAF-3B6A77C4246B}" type="presParOf" srcId="{594BF422-752C-42F3-A230-3D0E6AE9A886}" destId="{EC37843F-14A6-4E20-B7AE-2B086A8F5F45}" srcOrd="2" destOrd="0" presId="urn:microsoft.com/office/officeart/2016/7/layout/AccentHomeChevronProcess"/>
    <dgm:cxn modelId="{3528F838-BF8B-40B8-8074-6C88D927DF29}" type="presParOf" srcId="{EC37843F-14A6-4E20-B7AE-2B086A8F5F45}" destId="{E41E7729-FD3F-426D-804C-45BD60BD762D}" srcOrd="0" destOrd="0" presId="urn:microsoft.com/office/officeart/2016/7/layout/AccentHomeChevronProcess"/>
    <dgm:cxn modelId="{D0ED20AC-C73D-4BC5-A4E8-078F75287C26}" type="presParOf" srcId="{EC37843F-14A6-4E20-B7AE-2B086A8F5F45}" destId="{6C46E586-0364-4C52-98F9-74A7ACD803D1}" srcOrd="1" destOrd="0" presId="urn:microsoft.com/office/officeart/2016/7/layout/AccentHomeChevronProcess"/>
    <dgm:cxn modelId="{C8F99768-5339-44CC-AE9B-94BB6436F3ED}" type="presParOf" srcId="{EC37843F-14A6-4E20-B7AE-2B086A8F5F45}" destId="{5E07F9E4-149C-4A89-848F-4ABDD305F0C5}" srcOrd="2" destOrd="0" presId="urn:microsoft.com/office/officeart/2016/7/layout/AccentHomeChevronProcess"/>
    <dgm:cxn modelId="{D1EBD137-AFC0-4E48-A1BE-19BB16F1BD2B}" type="presParOf" srcId="{EC37843F-14A6-4E20-B7AE-2B086A8F5F45}" destId="{2928FCAD-BE3F-45AC-93A5-FD98F8A50E00}" srcOrd="3" destOrd="0" presId="urn:microsoft.com/office/officeart/2016/7/layout/AccentHomeChevronProcess"/>
    <dgm:cxn modelId="{52A216C6-7080-4D1A-908D-C354DFA42688}" type="presParOf" srcId="{594BF422-752C-42F3-A230-3D0E6AE9A886}" destId="{C2DF8D93-19C7-4E07-BCAF-9FAAB62C8CF2}" srcOrd="3" destOrd="0" presId="urn:microsoft.com/office/officeart/2016/7/layout/AccentHomeChevronProcess"/>
    <dgm:cxn modelId="{C06B1F31-DDC2-4BCE-BC7F-9FD1E769C693}" type="presParOf" srcId="{594BF422-752C-42F3-A230-3D0E6AE9A886}" destId="{86E313B1-36D3-44D7-907E-22A08CB8E9CC}" srcOrd="4" destOrd="0" presId="urn:microsoft.com/office/officeart/2016/7/layout/AccentHomeChevronProcess"/>
    <dgm:cxn modelId="{FB6A0F4B-F114-4B75-B1EA-8D913CE894A8}" type="presParOf" srcId="{86E313B1-36D3-44D7-907E-22A08CB8E9CC}" destId="{473F2067-7126-4D56-A328-5A8CFD3D8D52}" srcOrd="0" destOrd="0" presId="urn:microsoft.com/office/officeart/2016/7/layout/AccentHomeChevronProcess"/>
    <dgm:cxn modelId="{03E4C016-A8C9-477D-B92F-8A167A02FE94}" type="presParOf" srcId="{86E313B1-36D3-44D7-907E-22A08CB8E9CC}" destId="{7A0B5EFC-88FB-4ED5-994F-D5F6584C2293}" srcOrd="1" destOrd="0" presId="urn:microsoft.com/office/officeart/2016/7/layout/AccentHomeChevronProcess"/>
    <dgm:cxn modelId="{7F0C29C8-ACC7-41C5-8CE6-DF35ED4A3843}" type="presParOf" srcId="{86E313B1-36D3-44D7-907E-22A08CB8E9CC}" destId="{FD7B29F2-0D66-4B4B-BC8A-82DA23575305}" srcOrd="2" destOrd="0" presId="urn:microsoft.com/office/officeart/2016/7/layout/AccentHomeChevronProcess"/>
    <dgm:cxn modelId="{3F5F0F9C-3ABE-4D21-AE26-280679C7686E}" type="presParOf" srcId="{86E313B1-36D3-44D7-907E-22A08CB8E9CC}" destId="{BABAA172-7B81-4C6B-BCF2-4572322515C5}" srcOrd="3" destOrd="0" presId="urn:microsoft.com/office/officeart/2016/7/layout/AccentHomeChevronProcess"/>
    <dgm:cxn modelId="{2603C2C4-8287-4C12-8B82-C4352E89E6C2}" type="presParOf" srcId="{594BF422-752C-42F3-A230-3D0E6AE9A886}" destId="{0B65942F-B336-42B6-A72B-DA6B6B07B79B}" srcOrd="5" destOrd="0" presId="urn:microsoft.com/office/officeart/2016/7/layout/AccentHomeChevronProcess"/>
    <dgm:cxn modelId="{B68C174A-5291-4164-885E-A283EE9146F3}" type="presParOf" srcId="{594BF422-752C-42F3-A230-3D0E6AE9A886}" destId="{1D5539F6-8B97-4801-8139-D49EE44FFF3E}" srcOrd="6" destOrd="0" presId="urn:microsoft.com/office/officeart/2016/7/layout/AccentHomeChevronProcess"/>
    <dgm:cxn modelId="{7BB6CC79-F8CA-4C2B-AD90-787F982DC11A}" type="presParOf" srcId="{1D5539F6-8B97-4801-8139-D49EE44FFF3E}" destId="{2377F551-4CF6-4656-B644-60A7FC1B0F64}" srcOrd="0" destOrd="0" presId="urn:microsoft.com/office/officeart/2016/7/layout/AccentHomeChevronProcess"/>
    <dgm:cxn modelId="{A81FD10A-F823-47D6-9833-057E3BF52B21}" type="presParOf" srcId="{1D5539F6-8B97-4801-8139-D49EE44FFF3E}" destId="{69ED255C-64AC-4764-BC2C-7679ECCC9FE9}" srcOrd="1" destOrd="0" presId="urn:microsoft.com/office/officeart/2016/7/layout/AccentHomeChevronProcess"/>
    <dgm:cxn modelId="{1302221A-8A03-4FDA-ABF3-F40B1E828CEC}" type="presParOf" srcId="{1D5539F6-8B97-4801-8139-D49EE44FFF3E}" destId="{1F1B09A6-DA7E-41D1-B8A6-E3B6E775E5C1}" srcOrd="2" destOrd="0" presId="urn:microsoft.com/office/officeart/2016/7/layout/AccentHomeChevronProcess"/>
    <dgm:cxn modelId="{C8B65A1E-2C37-4DF7-8F12-3EAF0BDE6D57}" type="presParOf" srcId="{1D5539F6-8B97-4801-8139-D49EE44FFF3E}" destId="{89DACDC6-8676-47A4-A430-164754F46172}" srcOrd="3" destOrd="0" presId="urn:microsoft.com/office/officeart/2016/7/layout/AccentHomeChevronProcess"/>
    <dgm:cxn modelId="{78E6BB7A-326C-4F7C-92F0-E93086823961}" type="presParOf" srcId="{594BF422-752C-42F3-A230-3D0E6AE9A886}" destId="{BEBD1FE6-4E0F-41A3-9B77-921688BFFAA3}" srcOrd="7" destOrd="0" presId="urn:microsoft.com/office/officeart/2016/7/layout/AccentHomeChevronProcess"/>
    <dgm:cxn modelId="{5297C1B1-BD92-4C23-85D0-38282B0DFB55}" type="presParOf" srcId="{594BF422-752C-42F3-A230-3D0E6AE9A886}" destId="{41386031-2E43-4A14-BC89-3B23271389B7}" srcOrd="8" destOrd="0" presId="urn:microsoft.com/office/officeart/2016/7/layout/AccentHomeChevronProcess"/>
    <dgm:cxn modelId="{6DD5D465-0170-493E-B5BD-83229262844F}" type="presParOf" srcId="{41386031-2E43-4A14-BC89-3B23271389B7}" destId="{E929BB33-109D-44C0-82CA-031B393E0B8B}" srcOrd="0" destOrd="0" presId="urn:microsoft.com/office/officeart/2016/7/layout/AccentHomeChevronProcess"/>
    <dgm:cxn modelId="{690C9F82-30A7-413C-9B68-E2BA94E5208E}" type="presParOf" srcId="{41386031-2E43-4A14-BC89-3B23271389B7}" destId="{76DF1867-CEEA-418D-89E8-3F579207B88C}" srcOrd="1" destOrd="0" presId="urn:microsoft.com/office/officeart/2016/7/layout/AccentHomeChevronProcess"/>
    <dgm:cxn modelId="{3542635A-3DE8-42BE-9DC8-E5ED53C0C164}" type="presParOf" srcId="{41386031-2E43-4A14-BC89-3B23271389B7}" destId="{134D638A-EE43-4A34-925A-B546D1034C5A}" srcOrd="2" destOrd="0" presId="urn:microsoft.com/office/officeart/2016/7/layout/AccentHomeChevronProcess"/>
    <dgm:cxn modelId="{2DB8B394-6AA6-4B7A-9655-DE0F5135CB07}" type="presParOf" srcId="{41386031-2E43-4A14-BC89-3B23271389B7}" destId="{E17DA4BD-6F19-4F01-8C51-71769787DB21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893204" y="1765438"/>
          <a:ext cx="1958102" cy="16775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66" y="2828369"/>
          <a:ext cx="2096995" cy="652700"/>
        </a:xfrm>
        <a:prstGeom prst="homePlate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Primitive Database</a:t>
          </a:r>
        </a:p>
      </dsp:txBody>
      <dsp:txXfrm>
        <a:off x="1966" y="2828369"/>
        <a:ext cx="2015408" cy="652700"/>
      </dsp:txXfrm>
    </dsp:sp>
    <dsp:sp modelId="{810D7AA7-A541-4507-BE7F-36CCF210089F}">
      <dsp:nvSpPr>
        <dsp:cNvPr id="0" name=""/>
        <dsp:cNvSpPr/>
      </dsp:nvSpPr>
      <dsp:spPr>
        <a:xfrm>
          <a:off x="169726" y="970923"/>
          <a:ext cx="1702760" cy="1756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Designing the basic schema, implementing simple functions demanded by the client-server interface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Handling of undelivered messages.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169726" y="970923"/>
        <a:ext cx="1702760" cy="1756790"/>
      </dsp:txXfrm>
    </dsp:sp>
    <dsp:sp modelId="{E41E7729-FD3F-426D-804C-45BD60BD762D}">
      <dsp:nvSpPr>
        <dsp:cNvPr id="0" name=""/>
        <dsp:cNvSpPr/>
      </dsp:nvSpPr>
      <dsp:spPr>
        <a:xfrm rot="5400000">
          <a:off x="1098941" y="1765438"/>
          <a:ext cx="1958102" cy="16775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94112" y="2828369"/>
          <a:ext cx="2096995" cy="65270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Primitive Chat</a:t>
          </a:r>
        </a:p>
      </dsp:txBody>
      <dsp:txXfrm>
        <a:off x="2157287" y="2828369"/>
        <a:ext cx="1770645" cy="652700"/>
      </dsp:txXfrm>
    </dsp:sp>
    <dsp:sp modelId="{5E07F9E4-149C-4A89-848F-4ABDD305F0C5}">
      <dsp:nvSpPr>
        <dsp:cNvPr id="0" name=""/>
        <dsp:cNvSpPr/>
      </dsp:nvSpPr>
      <dsp:spPr>
        <a:xfrm>
          <a:off x="2161872" y="970923"/>
          <a:ext cx="1702760" cy="1756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Designing</a:t>
          </a:r>
          <a:r>
            <a:rPr lang="en-US" sz="1100" kern="1200" baseline="0" dirty="0"/>
            <a:t> interactions using select methods and creating a system ready to be merged with the Database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/>
            <a:t>Choice of tools for the basic framework. </a:t>
          </a:r>
        </a:p>
      </dsp:txBody>
      <dsp:txXfrm>
        <a:off x="2161872" y="970923"/>
        <a:ext cx="1702760" cy="1756790"/>
      </dsp:txXfrm>
    </dsp:sp>
    <dsp:sp modelId="{473F2067-7126-4D56-A328-5A8CFD3D8D52}">
      <dsp:nvSpPr>
        <dsp:cNvPr id="0" name=""/>
        <dsp:cNvSpPr/>
      </dsp:nvSpPr>
      <dsp:spPr>
        <a:xfrm rot="5400000">
          <a:off x="3091087" y="1765438"/>
          <a:ext cx="1958102" cy="16775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86258" y="2828369"/>
          <a:ext cx="2096995" cy="65270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Merging the primitive systems</a:t>
          </a:r>
        </a:p>
      </dsp:txBody>
      <dsp:txXfrm>
        <a:off x="4149433" y="2828369"/>
        <a:ext cx="1770645" cy="652700"/>
      </dsp:txXfrm>
    </dsp:sp>
    <dsp:sp modelId="{FD7B29F2-0D66-4B4B-BC8A-82DA23575305}">
      <dsp:nvSpPr>
        <dsp:cNvPr id="0" name=""/>
        <dsp:cNvSpPr/>
      </dsp:nvSpPr>
      <dsp:spPr>
        <a:xfrm>
          <a:off x="4154017" y="970923"/>
          <a:ext cx="1702760" cy="137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1" u="none" kern="1200" dirty="0"/>
            <a:t>WE ARE HERE:</a:t>
          </a:r>
          <a:endParaRPr lang="en-US" sz="1100" b="1" i="1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Merging the database and the group chat.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Building a simple console interface.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Credential Verification.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Parallel creation of Load Balancer.</a:t>
          </a:r>
        </a:p>
      </dsp:txBody>
      <dsp:txXfrm>
        <a:off x="4154017" y="970923"/>
        <a:ext cx="1702760" cy="1374109"/>
      </dsp:txXfrm>
    </dsp:sp>
    <dsp:sp modelId="{2377F551-4CF6-4656-B644-60A7FC1B0F64}">
      <dsp:nvSpPr>
        <dsp:cNvPr id="0" name=""/>
        <dsp:cNvSpPr/>
      </dsp:nvSpPr>
      <dsp:spPr>
        <a:xfrm rot="5400000">
          <a:off x="5083232" y="1765438"/>
          <a:ext cx="1958102" cy="16775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978403" y="2828369"/>
          <a:ext cx="2096995" cy="65270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Main Tasks</a:t>
          </a:r>
        </a:p>
      </dsp:txBody>
      <dsp:txXfrm>
        <a:off x="6141578" y="2828369"/>
        <a:ext cx="1770645" cy="652700"/>
      </dsp:txXfrm>
    </dsp:sp>
    <dsp:sp modelId="{1F1B09A6-DA7E-41D1-B8A6-E3B6E775E5C1}">
      <dsp:nvSpPr>
        <dsp:cNvPr id="0" name=""/>
        <dsp:cNvSpPr/>
      </dsp:nvSpPr>
      <dsp:spPr>
        <a:xfrm>
          <a:off x="6146163" y="970923"/>
          <a:ext cx="1702760" cy="137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Adding</a:t>
          </a:r>
          <a:r>
            <a:rPr lang="en-US" sz="1100" kern="1200" baseline="0" dirty="0"/>
            <a:t> Server-Server Interactions.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/>
            <a:t>Locking.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/>
            <a:t>Debugging.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/>
            <a:t>Encryption.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/>
            <a:t>Improve Console Interface.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100" kern="1200" baseline="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6146163" y="970923"/>
        <a:ext cx="1702760" cy="1374109"/>
      </dsp:txXfrm>
    </dsp:sp>
    <dsp:sp modelId="{E929BB33-109D-44C0-82CA-031B393E0B8B}">
      <dsp:nvSpPr>
        <dsp:cNvPr id="0" name=""/>
        <dsp:cNvSpPr/>
      </dsp:nvSpPr>
      <dsp:spPr>
        <a:xfrm rot="5400000">
          <a:off x="7075378" y="1765438"/>
          <a:ext cx="1958102" cy="16775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F1867-CEEA-418D-89E8-3F579207B88C}">
      <dsp:nvSpPr>
        <dsp:cNvPr id="0" name=""/>
        <dsp:cNvSpPr/>
      </dsp:nvSpPr>
      <dsp:spPr>
        <a:xfrm>
          <a:off x="7970549" y="2828369"/>
          <a:ext cx="2096995" cy="652700"/>
        </a:xfrm>
        <a:prstGeom prst="chevron">
          <a:avLst>
            <a:gd name="adj" fmla="val 2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Completing</a:t>
          </a:r>
        </a:p>
      </dsp:txBody>
      <dsp:txXfrm>
        <a:off x="8133724" y="2828369"/>
        <a:ext cx="1770645" cy="652700"/>
      </dsp:txXfrm>
    </dsp:sp>
    <dsp:sp modelId="{134D638A-EE43-4A34-925A-B546D1034C5A}">
      <dsp:nvSpPr>
        <dsp:cNvPr id="0" name=""/>
        <dsp:cNvSpPr/>
      </dsp:nvSpPr>
      <dsp:spPr>
        <a:xfrm>
          <a:off x="8138309" y="970923"/>
          <a:ext cx="1702760" cy="137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Critique, Sphinx Docs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Performance Analysis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Realistic Simulations.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8138309" y="970923"/>
        <a:ext cx="1702760" cy="1374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B1857-7F2F-4FA5-AC91-CA6CB406E5ED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AFB1-1A0D-4465-9C69-5C319B14D7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7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7BDE-FCE3-41C4-B976-0DC28743AC5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0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159" y="1348536"/>
            <a:ext cx="4076458" cy="3654827"/>
          </a:xfrm>
        </p:spPr>
        <p:txBody>
          <a:bodyPr anchor="b">
            <a:normAutofit/>
          </a:bodyPr>
          <a:lstStyle>
            <a:lvl1pPr algn="r"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4851079-28FC-41AF-8373-BD8382DEDA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  <a:cs typeface="Calibri"/>
              </a:rPr>
              <a:t>Click to edit master text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6C3907-3C68-4C02-98EE-B36817B376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7025" y="0"/>
            <a:ext cx="6734974" cy="6858001"/>
          </a:xfrm>
          <a:custGeom>
            <a:avLst/>
            <a:gdLst>
              <a:gd name="connsiteX0" fmla="*/ 1 w 6734974"/>
              <a:gd name="connsiteY0" fmla="*/ 6292661 h 6858001"/>
              <a:gd name="connsiteX1" fmla="*/ 6734974 w 6734974"/>
              <a:gd name="connsiteY1" fmla="*/ 6292661 h 6858001"/>
              <a:gd name="connsiteX2" fmla="*/ 6734974 w 6734974"/>
              <a:gd name="connsiteY2" fmla="*/ 6858001 h 6858001"/>
              <a:gd name="connsiteX3" fmla="*/ 1 w 6734974"/>
              <a:gd name="connsiteY3" fmla="*/ 6858001 h 6858001"/>
              <a:gd name="connsiteX4" fmla="*/ 0 w 6734974"/>
              <a:gd name="connsiteY4" fmla="*/ 0 h 6858001"/>
              <a:gd name="connsiteX5" fmla="*/ 6734973 w 6734974"/>
              <a:gd name="connsiteY5" fmla="*/ 0 h 6858001"/>
              <a:gd name="connsiteX6" fmla="*/ 6734973 w 6734974"/>
              <a:gd name="connsiteY6" fmla="*/ 6256019 h 6858001"/>
              <a:gd name="connsiteX7" fmla="*/ 0 w 6734974"/>
              <a:gd name="connsiteY7" fmla="*/ 625601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34974" h="6858001">
                <a:moveTo>
                  <a:pt x="1" y="6292661"/>
                </a:moveTo>
                <a:lnTo>
                  <a:pt x="6734974" y="6292661"/>
                </a:lnTo>
                <a:lnTo>
                  <a:pt x="6734974" y="6858001"/>
                </a:lnTo>
                <a:lnTo>
                  <a:pt x="1" y="6858001"/>
                </a:lnTo>
                <a:close/>
                <a:moveTo>
                  <a:pt x="0" y="0"/>
                </a:moveTo>
                <a:lnTo>
                  <a:pt x="6734973" y="0"/>
                </a:lnTo>
                <a:lnTo>
                  <a:pt x="6734973" y="6256019"/>
                </a:lnTo>
                <a:lnTo>
                  <a:pt x="0" y="62560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84E7FD-271C-4B10-826F-A323C479D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93159" y="6274339"/>
            <a:ext cx="1139884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04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822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282206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6815" y="1681163"/>
            <a:ext cx="3298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6815" y="2505075"/>
            <a:ext cx="3298370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F0B73B7-7EF9-4436-8B85-AC6CB551C0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3841" y="1681163"/>
            <a:ext cx="3298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12A1950-E837-4678-94B1-FA24467145A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53841" y="2505075"/>
            <a:ext cx="3298370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C425DB15-1B5A-4780-98B4-C0921A42F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96A2980-FE4D-41BC-9B3F-DEC465C64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Graphic 14">
            <a:extLst>
              <a:ext uri="{FF2B5EF4-FFF2-40B4-BE49-F238E27FC236}">
                <a16:creationId xmlns:a16="http://schemas.microsoft.com/office/drawing/2014/main" id="{2BBEE260-2DCA-4E68-9719-2D94DA793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6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95D367-78A2-47F5-B8D8-808AF3A34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11">
            <a:extLst>
              <a:ext uri="{FF2B5EF4-FFF2-40B4-BE49-F238E27FC236}">
                <a16:creationId xmlns:a16="http://schemas.microsoft.com/office/drawing/2014/main" id="{6109EF88-13AD-41C1-97AF-8C2772981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0">
            <a:extLst>
              <a:ext uri="{FF2B5EF4-FFF2-40B4-BE49-F238E27FC236}">
                <a16:creationId xmlns:a16="http://schemas.microsoft.com/office/drawing/2014/main" id="{45E9990E-4826-4D59-9C78-9A4A6CA11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2C717-2A7A-4268-8EAA-2647EC66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031"/>
            <a:ext cx="4984628" cy="1491339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FC668B-6914-4B3A-B7DF-20E1580B17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814530"/>
            <a:ext cx="4984628" cy="3359258"/>
          </a:xfrm>
        </p:spPr>
        <p:txBody>
          <a:bodyPr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7407AA4-CC80-45E8-B78C-F0CF175638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64666" y="1678220"/>
            <a:ext cx="4267645" cy="4267645"/>
          </a:xfrm>
          <a:custGeom>
            <a:avLst/>
            <a:gdLst>
              <a:gd name="connsiteX0" fmla="*/ 2133823 w 4267645"/>
              <a:gd name="connsiteY0" fmla="*/ 0 h 4267645"/>
              <a:gd name="connsiteX1" fmla="*/ 4267645 w 4267645"/>
              <a:gd name="connsiteY1" fmla="*/ 2133823 h 4267645"/>
              <a:gd name="connsiteX2" fmla="*/ 2133823 w 4267645"/>
              <a:gd name="connsiteY2" fmla="*/ 4267645 h 4267645"/>
              <a:gd name="connsiteX3" fmla="*/ 0 w 4267645"/>
              <a:gd name="connsiteY3" fmla="*/ 2133823 h 4267645"/>
              <a:gd name="connsiteX4" fmla="*/ 2133823 w 4267645"/>
              <a:gd name="connsiteY4" fmla="*/ 0 h 426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645" h="4267645">
                <a:moveTo>
                  <a:pt x="2133823" y="0"/>
                </a:moveTo>
                <a:cubicBezTo>
                  <a:pt x="3312299" y="0"/>
                  <a:pt x="4267645" y="955346"/>
                  <a:pt x="4267645" y="2133823"/>
                </a:cubicBezTo>
                <a:cubicBezTo>
                  <a:pt x="4267645" y="3312300"/>
                  <a:pt x="3312299" y="4267645"/>
                  <a:pt x="2133823" y="4267645"/>
                </a:cubicBezTo>
                <a:cubicBezTo>
                  <a:pt x="955346" y="4267645"/>
                  <a:pt x="0" y="3312300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8C582-BD9C-49F9-8097-36611CFF164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EACB3-0A23-4032-B5B1-266A253C2C8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962190" y="623907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C0B42-8B5D-47B8-8E1E-5BAA45A847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61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CDB3-CB80-4B55-AA7A-C57DCAC8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908" y="894110"/>
            <a:ext cx="5181735" cy="2534890"/>
          </a:xfrm>
        </p:spPr>
        <p:txBody>
          <a:bodyPr anchor="b">
            <a:noAutofit/>
          </a:bodyPr>
          <a:lstStyle>
            <a:lvl1pPr>
              <a:defRPr lang="en-US" sz="5400" b="1" kern="1200" spc="40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EFD46DF2-E81B-4E77-B06D-F09DC5853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D044CC36-2EFF-44B0-90A3-986DACB7E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AA3D090-A815-4AF9-88CE-94F0B7DD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98169C0-3B43-43E5-AC66-3B5B27A466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04905" y="3728425"/>
            <a:ext cx="5181735" cy="253489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7F553A0-E179-4D32-97DB-0F36799679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0003" y="1856226"/>
            <a:ext cx="2040674" cy="2040674"/>
          </a:xfrm>
          <a:custGeom>
            <a:avLst/>
            <a:gdLst>
              <a:gd name="connsiteX0" fmla="*/ 1020337 w 2040674"/>
              <a:gd name="connsiteY0" fmla="*/ 0 h 2040674"/>
              <a:gd name="connsiteX1" fmla="*/ 2040674 w 2040674"/>
              <a:gd name="connsiteY1" fmla="*/ 1020337 h 2040674"/>
              <a:gd name="connsiteX2" fmla="*/ 1020337 w 2040674"/>
              <a:gd name="connsiteY2" fmla="*/ 2040674 h 2040674"/>
              <a:gd name="connsiteX3" fmla="*/ 0 w 2040674"/>
              <a:gd name="connsiteY3" fmla="*/ 1020337 h 2040674"/>
              <a:gd name="connsiteX4" fmla="*/ 1020337 w 2040674"/>
              <a:gd name="connsiteY4" fmla="*/ 0 h 204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674" h="2040674">
                <a:moveTo>
                  <a:pt x="1020337" y="0"/>
                </a:moveTo>
                <a:cubicBezTo>
                  <a:pt x="1583854" y="0"/>
                  <a:pt x="2040674" y="456820"/>
                  <a:pt x="2040674" y="1020337"/>
                </a:cubicBezTo>
                <a:cubicBezTo>
                  <a:pt x="2040674" y="1583854"/>
                  <a:pt x="1583854" y="2040674"/>
                  <a:pt x="1020337" y="2040674"/>
                </a:cubicBezTo>
                <a:cubicBezTo>
                  <a:pt x="456820" y="2040674"/>
                  <a:pt x="0" y="1583854"/>
                  <a:pt x="0" y="1020337"/>
                </a:cubicBezTo>
                <a:cubicBezTo>
                  <a:pt x="0" y="456820"/>
                  <a:pt x="456820" y="0"/>
                  <a:pt x="10203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9BD1CE3-05F6-44F6-B6FB-EB60AB96BE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5160" y="0"/>
            <a:ext cx="2866840" cy="2925044"/>
          </a:xfrm>
          <a:custGeom>
            <a:avLst/>
            <a:gdLst>
              <a:gd name="connsiteX0" fmla="*/ 1437601 w 2866840"/>
              <a:gd name="connsiteY0" fmla="*/ 0 h 2925044"/>
              <a:gd name="connsiteX1" fmla="*/ 1488735 w 2866840"/>
              <a:gd name="connsiteY1" fmla="*/ 0 h 2925044"/>
              <a:gd name="connsiteX2" fmla="*/ 1612768 w 2866840"/>
              <a:gd name="connsiteY2" fmla="*/ 6263 h 2925044"/>
              <a:gd name="connsiteX3" fmla="*/ 2860554 w 2866840"/>
              <a:gd name="connsiteY3" fmla="*/ 1026775 h 2925044"/>
              <a:gd name="connsiteX4" fmla="*/ 2866840 w 2866840"/>
              <a:gd name="connsiteY4" fmla="*/ 1051223 h 2925044"/>
              <a:gd name="connsiteX5" fmla="*/ 2866840 w 2866840"/>
              <a:gd name="connsiteY5" fmla="*/ 1872530 h 2925044"/>
              <a:gd name="connsiteX6" fmla="*/ 2860554 w 2866840"/>
              <a:gd name="connsiteY6" fmla="*/ 1896978 h 2925044"/>
              <a:gd name="connsiteX7" fmla="*/ 1463168 w 2866840"/>
              <a:gd name="connsiteY7" fmla="*/ 2925044 h 2925044"/>
              <a:gd name="connsiteX8" fmla="*/ 0 w 2866840"/>
              <a:gd name="connsiteY8" fmla="*/ 1461877 h 2925044"/>
              <a:gd name="connsiteX9" fmla="*/ 1313568 w 2866840"/>
              <a:gd name="connsiteY9" fmla="*/ 6263 h 292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66840" h="2925044">
                <a:moveTo>
                  <a:pt x="1437601" y="0"/>
                </a:moveTo>
                <a:lnTo>
                  <a:pt x="1488735" y="0"/>
                </a:lnTo>
                <a:lnTo>
                  <a:pt x="1612768" y="6263"/>
                </a:lnTo>
                <a:cubicBezTo>
                  <a:pt x="2203017" y="66206"/>
                  <a:pt x="2689551" y="476982"/>
                  <a:pt x="2860554" y="1026775"/>
                </a:cubicBezTo>
                <a:lnTo>
                  <a:pt x="2866840" y="1051223"/>
                </a:lnTo>
                <a:lnTo>
                  <a:pt x="2866840" y="1872530"/>
                </a:lnTo>
                <a:lnTo>
                  <a:pt x="2860554" y="1896978"/>
                </a:lnTo>
                <a:cubicBezTo>
                  <a:pt x="2675300" y="2492588"/>
                  <a:pt x="2119737" y="2925044"/>
                  <a:pt x="1463168" y="2925044"/>
                </a:cubicBezTo>
                <a:cubicBezTo>
                  <a:pt x="655082" y="2925044"/>
                  <a:pt x="0" y="2269962"/>
                  <a:pt x="0" y="1461877"/>
                </a:cubicBezTo>
                <a:cubicBezTo>
                  <a:pt x="0" y="704296"/>
                  <a:pt x="575756" y="81192"/>
                  <a:pt x="1313568" y="626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6562173-D9DF-4B80-B41C-B2366D8F2C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65227" y="3267983"/>
            <a:ext cx="3726773" cy="3590017"/>
          </a:xfrm>
          <a:custGeom>
            <a:avLst/>
            <a:gdLst>
              <a:gd name="connsiteX0" fmla="*/ 2272751 w 3726773"/>
              <a:gd name="connsiteY0" fmla="*/ 0 h 3590017"/>
              <a:gd name="connsiteX1" fmla="*/ 3718432 w 3726773"/>
              <a:gd name="connsiteY1" fmla="*/ 518986 h 3590017"/>
              <a:gd name="connsiteX2" fmla="*/ 3726773 w 3726773"/>
              <a:gd name="connsiteY2" fmla="*/ 526567 h 3590017"/>
              <a:gd name="connsiteX3" fmla="*/ 3726773 w 3726773"/>
              <a:gd name="connsiteY3" fmla="*/ 3590017 h 3590017"/>
              <a:gd name="connsiteX4" fmla="*/ 422959 w 3726773"/>
              <a:gd name="connsiteY4" fmla="*/ 3590017 h 3590017"/>
              <a:gd name="connsiteX5" fmla="*/ 388150 w 3726773"/>
              <a:gd name="connsiteY5" fmla="*/ 3543469 h 3590017"/>
              <a:gd name="connsiteX6" fmla="*/ 0 w 3726773"/>
              <a:gd name="connsiteY6" fmla="*/ 2272752 h 3590017"/>
              <a:gd name="connsiteX7" fmla="*/ 2272751 w 3726773"/>
              <a:gd name="connsiteY7" fmla="*/ 0 h 359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6773" h="3590017">
                <a:moveTo>
                  <a:pt x="2272751" y="0"/>
                </a:moveTo>
                <a:cubicBezTo>
                  <a:pt x="2821903" y="0"/>
                  <a:pt x="3325566" y="194765"/>
                  <a:pt x="3718432" y="518986"/>
                </a:cubicBezTo>
                <a:lnTo>
                  <a:pt x="3726773" y="526567"/>
                </a:lnTo>
                <a:lnTo>
                  <a:pt x="3726773" y="3590017"/>
                </a:lnTo>
                <a:lnTo>
                  <a:pt x="422959" y="3590017"/>
                </a:lnTo>
                <a:lnTo>
                  <a:pt x="388150" y="3543469"/>
                </a:lnTo>
                <a:cubicBezTo>
                  <a:pt x="143093" y="3180735"/>
                  <a:pt x="0" y="2743454"/>
                  <a:pt x="0" y="2272752"/>
                </a:cubicBezTo>
                <a:cubicBezTo>
                  <a:pt x="0" y="1017546"/>
                  <a:pt x="1017546" y="0"/>
                  <a:pt x="227275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2CFE18B2-C456-4DF2-9D4C-6A9017A6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ABD619-DC62-4FA6-8ABC-122A5C4B4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8A21E-0201-405E-A386-7A39F8F82F4E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301262" y="21822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6BABF-2A15-48FB-BA27-BC36B637FC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 rot="16200000">
            <a:off x="-762668" y="4999038"/>
            <a:ext cx="335280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1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FE17E6-924C-47EE-8164-2CD1687C7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572DC8-7C70-4BE2-9DB2-CFABD37F8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1965163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52550" y="539750"/>
            <a:ext cx="4281488" cy="24685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E5E2300-A2FB-4449-8855-6D21495825B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4050" y="3835400"/>
            <a:ext cx="4281488" cy="24685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>
            <a:lvl1pPr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C96BE-A34E-471B-A916-071966BC699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040EA-B3B8-4EB9-BC7F-EB3DFF9597D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82D71-9E0A-4793-BA54-BEAEB7A3683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48A8E28-7873-4AFA-A619-0E497E018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2268" y="536567"/>
            <a:ext cx="5784867" cy="5784867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0" y="2446418"/>
            <a:ext cx="4434721" cy="1965163"/>
          </a:xfrm>
        </p:spPr>
        <p:txBody>
          <a:bodyPr anchor="ctr">
            <a:normAutofit/>
          </a:bodyPr>
          <a:lstStyle>
            <a:lvl1pPr algn="ctr">
              <a:defRPr lang="en-US" sz="45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6567"/>
            <a:ext cx="4518504" cy="5784867"/>
          </a:xfrm>
        </p:spPr>
        <p:txBody>
          <a:bodyPr anchor="ctr">
            <a:normAutofit/>
          </a:bodyPr>
          <a:lstStyle>
            <a:lvl1pPr marL="0" indent="0">
              <a:lnSpc>
                <a:spcPts val="2500"/>
              </a:lnSpc>
              <a:buNone/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sp>
        <p:nvSpPr>
          <p:cNvPr id="4" name="Graphic 13">
            <a:extLst>
              <a:ext uri="{FF2B5EF4-FFF2-40B4-BE49-F238E27FC236}">
                <a16:creationId xmlns:a16="http://schemas.microsoft.com/office/drawing/2014/main" id="{5EB0124E-1A8A-4EB1-A9CF-E273590B6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9945" y="351421"/>
            <a:ext cx="198609" cy="198609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2">
            <a:extLst>
              <a:ext uri="{FF2B5EF4-FFF2-40B4-BE49-F238E27FC236}">
                <a16:creationId xmlns:a16="http://schemas.microsoft.com/office/drawing/2014/main" id="{44654EA2-A648-4219-B093-1C05AE96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5883" y="5732852"/>
            <a:ext cx="130186" cy="130186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81C0EC89-A66C-4027-8FF0-F7605B506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223" y="1072473"/>
            <a:ext cx="182432" cy="182432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411FC072-5A30-4F87-8D5F-B58BC2023A9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A406C42C-BE3A-4833-B0B7-357CE8FB62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4E6E8B18-45E0-4925-8E5D-41F418C91ED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F236E68-2CF8-44ED-939D-0302808CE8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370" cy="6858000"/>
          </a:xfrm>
          <a:custGeom>
            <a:avLst/>
            <a:gdLst>
              <a:gd name="connsiteX0" fmla="*/ 0 w 12188370"/>
              <a:gd name="connsiteY0" fmla="*/ 0 h 6858000"/>
              <a:gd name="connsiteX1" fmla="*/ 12188370 w 12188370"/>
              <a:gd name="connsiteY1" fmla="*/ 0 h 6858000"/>
              <a:gd name="connsiteX2" fmla="*/ 12188370 w 12188370"/>
              <a:gd name="connsiteY2" fmla="*/ 6858000 h 6858000"/>
              <a:gd name="connsiteX3" fmla="*/ 0 w 12188370"/>
              <a:gd name="connsiteY3" fmla="*/ 6858000 h 6858000"/>
              <a:gd name="connsiteX4" fmla="*/ 0 w 12188370"/>
              <a:gd name="connsiteY4" fmla="*/ 843875 h 6858000"/>
              <a:gd name="connsiteX5" fmla="*/ 8473201 w 12188370"/>
              <a:gd name="connsiteY5" fmla="*/ 843875 h 6858000"/>
              <a:gd name="connsiteX6" fmla="*/ 8473201 w 12188370"/>
              <a:gd name="connsiteY6" fmla="*/ 816443 h 6858000"/>
              <a:gd name="connsiteX7" fmla="*/ 0 w 12188370"/>
              <a:gd name="connsiteY7" fmla="*/ 816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370" h="6858000">
                <a:moveTo>
                  <a:pt x="0" y="0"/>
                </a:moveTo>
                <a:lnTo>
                  <a:pt x="12188370" y="0"/>
                </a:lnTo>
                <a:lnTo>
                  <a:pt x="12188370" y="6858000"/>
                </a:lnTo>
                <a:lnTo>
                  <a:pt x="0" y="6858000"/>
                </a:lnTo>
                <a:lnTo>
                  <a:pt x="0" y="843875"/>
                </a:lnTo>
                <a:lnTo>
                  <a:pt x="8473201" y="843875"/>
                </a:lnTo>
                <a:lnTo>
                  <a:pt x="8473201" y="816443"/>
                </a:lnTo>
                <a:lnTo>
                  <a:pt x="0" y="8164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6275" y="2276439"/>
            <a:ext cx="9679448" cy="2868439"/>
          </a:xfrm>
        </p:spPr>
        <p:txBody>
          <a:bodyPr anchor="b">
            <a:noAutofit/>
          </a:bodyPr>
          <a:lstStyle>
            <a:lvl1pPr algn="l">
              <a:defRPr lang="en-US" sz="7200" b="1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1D9E9B9-E0A7-4C75-946E-BBAEBCC2CA6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Click to 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C6873F-B921-4626-97A7-FD8E9398E4E7}"/>
              </a:ext>
            </a:extLst>
          </p:cNvPr>
          <p:cNvCxnSpPr>
            <a:cxnSpLocks/>
          </p:cNvCxnSpPr>
          <p:nvPr userDrawn="1"/>
        </p:nvCxnSpPr>
        <p:spPr>
          <a:xfrm flipH="1">
            <a:off x="-10886" y="821523"/>
            <a:ext cx="84732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raphic 13">
            <a:extLst>
              <a:ext uri="{FF2B5EF4-FFF2-40B4-BE49-F238E27FC236}">
                <a16:creationId xmlns:a16="http://schemas.microsoft.com/office/drawing/2014/main" id="{275D0799-1240-4A8C-98BF-96679D262568}"/>
              </a:ext>
            </a:extLst>
          </p:cNvPr>
          <p:cNvSpPr/>
          <p:nvPr userDrawn="1"/>
        </p:nvSpPr>
        <p:spPr>
          <a:xfrm>
            <a:off x="544954" y="2865643"/>
            <a:ext cx="146329" cy="157937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3F7A1898-37E9-4DF7-9E1E-A5D41681C6D9}"/>
              </a:ext>
            </a:extLst>
          </p:cNvPr>
          <p:cNvSpPr/>
          <p:nvPr userDrawn="1"/>
        </p:nvSpPr>
        <p:spPr>
          <a:xfrm>
            <a:off x="903734" y="3094942"/>
            <a:ext cx="100584" cy="10058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DA49FC99-340D-4901-98CD-6C4D1941C969}"/>
              </a:ext>
            </a:extLst>
          </p:cNvPr>
          <p:cNvSpPr/>
          <p:nvPr userDrawn="1"/>
        </p:nvSpPr>
        <p:spPr>
          <a:xfrm>
            <a:off x="532920" y="3619230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7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,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395" y="1825625"/>
            <a:ext cx="100694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5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67D4E1F-D8DD-4ED2-8901-A47E93089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4820000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3301" y="299507"/>
            <a:ext cx="5221620" cy="625898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E19B6EE4-4480-4732-A518-32AAC2EC081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77543"/>
            <a:ext cx="4434721" cy="978806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F28DA37-6556-4F96-9D80-0B084FB282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6928D1E0-21A1-4EC2-B776-3F8703D3A0E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0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B15A-5639-4D83-9CDE-B6FC231C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24" y="346498"/>
            <a:ext cx="8117654" cy="1325563"/>
          </a:xfrm>
        </p:spPr>
        <p:txBody>
          <a:bodyPr>
            <a:normAutofit/>
          </a:bodyPr>
          <a:lstStyle>
            <a:lvl1pPr>
              <a:defRPr sz="5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AB6B174-300F-4F50-A575-00A13C1635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9438" y="2006600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74E96A81-148E-486F-BEFA-3D3FDB0B41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94908" y="2006380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17F02522-1BD4-4AC9-BBCB-05010ECC0A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0378" y="2015722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E961DC1B-263A-48A8-89E6-541AC356E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7276" y="2006379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2C4443B1-A455-4AF9-BE87-A07EA91F85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8724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EEC7D0BC-E2A5-4FBE-A334-D9FF80B0DD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8724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0CC80C9C-897F-4C36-8150-427548D8FF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9490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A621D1DC-4C76-4E2F-A56F-7D7C193776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490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2DF3BDDA-6F5B-42F5-B623-12E87B19908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037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332AD10F-DEDB-4199-BAF1-536999434B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1037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28F12227-FF8F-4C6B-910E-91A315DC22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5847" y="5017734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8C71F03-1105-4059-948E-EE58B5878A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25847" y="5352052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D29C9-824B-4147-81C3-28968F4647D1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661988" y="61339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38C45-011A-48F8-A346-A07B1E830B4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505757" y="845343"/>
            <a:ext cx="363392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C46EB-807F-48CF-988B-E006AEC9992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610600" y="61604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0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2 column (comparison slide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5">
            <a:extLst>
              <a:ext uri="{FF2B5EF4-FFF2-40B4-BE49-F238E27FC236}">
                <a16:creationId xmlns:a16="http://schemas.microsoft.com/office/drawing/2014/main" id="{AF89E921-750A-4005-BEC2-04B9514B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3B378915-E570-47AE-8F85-FB8ED4A6C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4">
            <a:extLst>
              <a:ext uri="{FF2B5EF4-FFF2-40B4-BE49-F238E27FC236}">
                <a16:creationId xmlns:a16="http://schemas.microsoft.com/office/drawing/2014/main" id="{3AF1E926-D68F-4DC8-9F6D-C2C1576F9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6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60" r:id="rId5"/>
    <p:sldLayoutId id="2147483680" r:id="rId6"/>
    <p:sldLayoutId id="2147483677" r:id="rId7"/>
    <p:sldLayoutId id="2147483665" r:id="rId8"/>
    <p:sldLayoutId id="2147483663" r:id="rId9"/>
    <p:sldLayoutId id="2147483679" r:id="rId10"/>
    <p:sldLayoutId id="2147483681" r:id="rId11"/>
    <p:sldLayoutId id="214748367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4F1D-F101-4E88-9698-51D314EF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59" y="1577788"/>
            <a:ext cx="4076458" cy="2098799"/>
          </a:xfrm>
        </p:spPr>
        <p:txBody>
          <a:bodyPr>
            <a:normAutofit/>
          </a:bodyPr>
          <a:lstStyle/>
          <a:p>
            <a:r>
              <a:rPr lang="en-US" sz="4000" dirty="0"/>
              <a:t>CS251 CHATTERBOX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26762-2B23-4F53-9DBB-96441A2A5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59" y="3942288"/>
            <a:ext cx="4076458" cy="9901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Aman Sharma</a:t>
            </a:r>
          </a:p>
          <a:p>
            <a:r>
              <a:rPr lang="en-US" dirty="0"/>
              <a:t>Vijay Balsubramaniam</a:t>
            </a:r>
          </a:p>
          <a:p>
            <a:r>
              <a:rPr lang="en-US" dirty="0"/>
              <a:t>Aditya Singh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6ADD896-851F-BADF-FDDB-7272D6B3AE9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4735" r="9330" b="10065"/>
          <a:stretch/>
        </p:blipFill>
        <p:spPr>
          <a:xfrm>
            <a:off x="5105182" y="1034498"/>
            <a:ext cx="7086818" cy="4944961"/>
          </a:xfrm>
        </p:spPr>
      </p:pic>
    </p:spTree>
    <p:extLst>
      <p:ext uri="{BB962C8B-B14F-4D97-AF65-F5344CB8AC3E}">
        <p14:creationId xmlns:p14="http://schemas.microsoft.com/office/powerpoint/2010/main" val="191763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6439"/>
            <a:ext cx="9679448" cy="28684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85169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C9419A-CFA6-4C0B-9B57-57594DAD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359" y="299507"/>
            <a:ext cx="4434721" cy="2428155"/>
          </a:xfrm>
        </p:spPr>
        <p:txBody>
          <a:bodyPr/>
          <a:lstStyle/>
          <a:p>
            <a:r>
              <a:rPr lang="en-US" dirty="0"/>
              <a:t>The right choice?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ED082-1206-4887-856E-36B49E90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701" y="2955636"/>
            <a:ext cx="4467603" cy="3400713"/>
          </a:xfrm>
        </p:spPr>
        <p:txBody>
          <a:bodyPr>
            <a:normAutofit lnSpcReduction="10000"/>
          </a:bodyPr>
          <a:lstStyle/>
          <a:p>
            <a:r>
              <a:rPr lang="en-US" sz="1700" u="sng" dirty="0"/>
              <a:t>Least Connections Algorithm:</a:t>
            </a:r>
            <a:br>
              <a:rPr lang="en-US" sz="1700" dirty="0"/>
            </a:br>
            <a:r>
              <a:rPr lang="en-US" sz="1700" dirty="0"/>
              <a:t>In this algorithm, traffic is directed to the server having the least traffic. This helps maintain the optimized performance, especially at peak hours by maintaining a uniform load at all the servers.</a:t>
            </a:r>
          </a:p>
          <a:p>
            <a:endParaRPr lang="en-US" sz="1700" dirty="0"/>
          </a:p>
          <a:p>
            <a:r>
              <a:rPr lang="en-US" sz="1700" dirty="0"/>
              <a:t>We are using the Least Connections Algorithm in our project. It is quite efficient as whenever a new request is made by a client, it selects the server with the least number of connections. This prevents any server from getting overloaded.</a:t>
            </a:r>
          </a:p>
          <a:p>
            <a:endParaRPr lang="en-US" sz="17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19CDF-728C-43C9-B45B-B516ABB1F76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73301" y="6448829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BFD04-3B53-4CC9-BED5-4F6098F21B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CS 251 Chatterbox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C39E95-E1B3-4552-ABD4-3440F7446CE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4" descr="What is load balancing? | How load balancers work | Cloudflare">
            <a:extLst>
              <a:ext uri="{FF2B5EF4-FFF2-40B4-BE49-F238E27FC236}">
                <a16:creationId xmlns:a16="http://schemas.microsoft.com/office/drawing/2014/main" id="{42644A1C-EDC6-1692-9F09-1B393877515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62" b="1781"/>
          <a:stretch/>
        </p:blipFill>
        <p:spPr bwMode="auto">
          <a:xfrm>
            <a:off x="825317" y="170864"/>
            <a:ext cx="4043727" cy="304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136A70-F4EF-150E-EE32-73D05E8BF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17" y="3548095"/>
            <a:ext cx="4043727" cy="293226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567970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6439"/>
            <a:ext cx="9679448" cy="28684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THE ROAD </a:t>
            </a:r>
            <a:br>
              <a:rPr lang="en-US" dirty="0"/>
            </a:br>
            <a:r>
              <a:rPr lang="en-US" dirty="0"/>
              <a:t>AHEAD</a:t>
            </a:r>
          </a:p>
        </p:txBody>
      </p:sp>
    </p:spTree>
    <p:extLst>
      <p:ext uri="{BB962C8B-B14F-4D97-AF65-F5344CB8AC3E}">
        <p14:creationId xmlns:p14="http://schemas.microsoft.com/office/powerpoint/2010/main" val="356131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14" name="Content Placeholder 6" descr="Timeline graphic with arrows pointing to the right.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48405"/>
              </p:ext>
            </p:extLst>
          </p:nvPr>
        </p:nvGraphicFramePr>
        <p:xfrm>
          <a:off x="1284288" y="1825625"/>
          <a:ext cx="1006951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20229A6-AF6C-40A3-B65A-32069223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82F8203-FCB3-45DA-98E4-57F7C881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CS251 CHATTERBOX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150805-8174-42CE-833A-44AEEBC0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4CDFAA45-882A-416F-A852-1A8343E4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908" y="894110"/>
            <a:ext cx="5181735" cy="253489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06D5F1F-D562-439A-90CF-588150E7027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E3104C5-82CF-4912-8A3A-ABB23851C6B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6941745" y="2626659"/>
            <a:ext cx="2040674" cy="2040674"/>
          </a:xfr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0C8862CB-9A0A-41E5-8057-4B024401518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l="13345" r="13627"/>
          <a:stretch/>
        </p:blipFill>
        <p:spPr>
          <a:xfrm>
            <a:off x="8343032" y="3387"/>
            <a:ext cx="3848968" cy="2966546"/>
          </a:xfr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2B766D7-C47C-4C42-BC77-9A6DD1F3674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CS251 CHATTERBOX</a:t>
            </a:r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BD683070-0B23-4933-B600-3DFACAE5568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r="18124"/>
          <a:stretch/>
        </p:blipFill>
        <p:spPr>
          <a:xfrm>
            <a:off x="8343032" y="4231341"/>
            <a:ext cx="3848968" cy="2626659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FC4993C-22B1-4153-9289-D26CFB4B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8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4FA453-CA6F-4ED8-B4B2-61C3D67F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1965163"/>
          </a:xfrm>
        </p:spPr>
        <p:txBody>
          <a:bodyPr/>
          <a:lstStyle/>
          <a:p>
            <a:r>
              <a:rPr lang="en-US" dirty="0"/>
              <a:t>Project 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1866DD-53C9-4AF0-9E9A-BF19D245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/>
          <a:lstStyle/>
          <a:p>
            <a:r>
              <a:rPr lang="en-US" dirty="0"/>
              <a:t>What have we done so far?</a:t>
            </a:r>
          </a:p>
          <a:p>
            <a:r>
              <a:rPr lang="en-US" dirty="0"/>
              <a:t>Database System and File system</a:t>
            </a:r>
          </a:p>
          <a:p>
            <a:r>
              <a:rPr lang="en-US" dirty="0"/>
              <a:t>The basic Group Chat functionality</a:t>
            </a:r>
          </a:p>
          <a:p>
            <a:r>
              <a:rPr lang="en-US" dirty="0"/>
              <a:t>Load Balancing</a:t>
            </a:r>
          </a:p>
          <a:p>
            <a:r>
              <a:rPr lang="en-US" dirty="0"/>
              <a:t>The Road Ahead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D9AA72-61E2-4CEE-8E0C-A793B0EBE00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222E3-EF0C-4EAB-9068-4D5E7574C8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CS 251 CHATTERBOX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D5BE6-8E82-44B7-AF20-20405C0CE58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076" name="Picture 4" descr="Top 8 Desktop Messaging Apps to Use in 2021 - Pinngle blog">
            <a:extLst>
              <a:ext uri="{FF2B5EF4-FFF2-40B4-BE49-F238E27FC236}">
                <a16:creationId xmlns:a16="http://schemas.microsoft.com/office/drawing/2014/main" id="{EFF0D742-9158-0AEF-0F94-31E5A9B2EEF4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2" r="447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est Messaging Apps for PC: The Top-6 Apps for Windows Users - Mailbird">
            <a:extLst>
              <a:ext uri="{FF2B5EF4-FFF2-40B4-BE49-F238E27FC236}">
                <a16:creationId xmlns:a16="http://schemas.microsoft.com/office/drawing/2014/main" id="{D9A20462-5D09-B0FD-62FF-76C258373405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31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8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DE92-075C-43EC-8CB3-D334B9CF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0" y="2446418"/>
            <a:ext cx="4434721" cy="1965163"/>
          </a:xfrm>
        </p:spPr>
        <p:txBody>
          <a:bodyPr/>
          <a:lstStyle/>
          <a:p>
            <a:r>
              <a:rPr lang="en-US" dirty="0"/>
              <a:t>What have we done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94E4-45F6-40E9-98B7-10B9F6F0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536567"/>
            <a:ext cx="4518504" cy="5784867"/>
          </a:xfrm>
        </p:spPr>
        <p:txBody>
          <a:bodyPr/>
          <a:lstStyle/>
          <a:p>
            <a:r>
              <a:rPr lang="en-US" dirty="0"/>
              <a:t>The three of us have been working on three different aspects of the application:</a:t>
            </a:r>
          </a:p>
          <a:p>
            <a:r>
              <a:rPr lang="en-US" dirty="0"/>
              <a:t>Aman       Database Design</a:t>
            </a:r>
          </a:p>
          <a:p>
            <a:r>
              <a:rPr lang="en-US" dirty="0"/>
              <a:t>Vijay         Client Server Interactions</a:t>
            </a:r>
          </a:p>
          <a:p>
            <a:r>
              <a:rPr lang="en-US" dirty="0"/>
              <a:t>Aditya       Load Balancer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2CE36-90A6-4F11-9E0A-6B9138AACED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DE6CB-2448-465E-9919-7454477A938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CS 251 CHATTEERBOX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4D430-E0CC-4442-BDFA-D14BE30174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0863" y="2202634"/>
            <a:ext cx="334587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Idea!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AFB73FF-A287-4A29-A714-A36E83F5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4CF954A-F2F2-4E30-8DBE-7B7645E2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251 PROJECT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504C781-7DF1-4C26-9F98-F9D10675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74393D-0AF9-392B-328F-751FFA2F3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883" y="700045"/>
            <a:ext cx="8742090" cy="5762709"/>
          </a:xfrm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6439"/>
            <a:ext cx="9679448" cy="28684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DATABASE </a:t>
            </a:r>
            <a:br>
              <a:rPr lang="en-US" dirty="0"/>
            </a:br>
            <a:r>
              <a:rPr lang="en-US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0054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Database Schema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9A0DA2-E530-420B-ACE1-7D645AE7D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577452"/>
              </p:ext>
            </p:extLst>
          </p:nvPr>
        </p:nvGraphicFramePr>
        <p:xfrm>
          <a:off x="838200" y="1825625"/>
          <a:ext cx="6309360" cy="399723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153946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038863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68357775"/>
                    </a:ext>
                  </a:extLst>
                </a:gridCol>
              </a:tblGrid>
              <a:tr h="66620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User Table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Server Table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9846"/>
                  </a:ext>
                </a:extLst>
              </a:tr>
              <a:tr h="66620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Primary Key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 Number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059026"/>
                  </a:ext>
                </a:extLst>
              </a:tr>
              <a:tr h="66620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 Key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Phone Number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722433"/>
                  </a:ext>
                </a:extLst>
              </a:tr>
              <a:tr h="66620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 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497281"/>
                  </a:ext>
                </a:extLst>
              </a:tr>
              <a:tr h="66620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Hashed Password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824203"/>
                  </a:ext>
                </a:extLst>
              </a:tr>
              <a:tr h="66620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899851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0366A3-E1A4-4204-B17B-317BFA71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8F4E76-CF02-4082-887A-43C592D7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CS251 - CHATTERBOX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177FB-D33A-40E2-AC1E-9B7E7658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3AC68C2-F1A2-BB22-772E-9D05EE22BCEC}"/>
              </a:ext>
            </a:extLst>
          </p:cNvPr>
          <p:cNvCxnSpPr>
            <a:cxnSpLocks/>
          </p:cNvCxnSpPr>
          <p:nvPr/>
        </p:nvCxnSpPr>
        <p:spPr>
          <a:xfrm rot="10800000">
            <a:off x="4760260" y="2967319"/>
            <a:ext cx="573740" cy="46168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8F81295-6AF2-E149-E10C-45B1B10C41DA}"/>
              </a:ext>
            </a:extLst>
          </p:cNvPr>
          <p:cNvSpPr/>
          <p:nvPr/>
        </p:nvSpPr>
        <p:spPr>
          <a:xfrm>
            <a:off x="8059270" y="3980329"/>
            <a:ext cx="3666565" cy="20170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 Server Table notes the server that User would be connected to. The Server ID set to NIL would mean offline status.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23702E-ECBC-A61B-4AFA-93B1988A6306}"/>
              </a:ext>
            </a:extLst>
          </p:cNvPr>
          <p:cNvSpPr/>
          <p:nvPr/>
        </p:nvSpPr>
        <p:spPr>
          <a:xfrm>
            <a:off x="8059269" y="1825625"/>
            <a:ext cx="3666565" cy="201705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 User Table will act as verification for the User Credentials during login.</a:t>
            </a:r>
          </a:p>
        </p:txBody>
      </p:sp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6439"/>
            <a:ext cx="9679448" cy="28684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MULTI CLIENT GROUP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7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C9419A-CFA6-4C0B-9B57-57594DAD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359" y="299507"/>
            <a:ext cx="4434721" cy="2428155"/>
          </a:xfrm>
        </p:spPr>
        <p:txBody>
          <a:bodyPr/>
          <a:lstStyle/>
          <a:p>
            <a:r>
              <a:rPr lang="en-US" dirty="0"/>
              <a:t>IO Multiplexing with Select.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ED082-1206-4887-856E-36B49E90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701" y="2955636"/>
            <a:ext cx="4467603" cy="3400713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Select.select() </a:t>
            </a:r>
            <a:r>
              <a:rPr lang="en-US" dirty="0"/>
              <a:t>bifurcates sockets to be read, to be written and possible exceptions, in the main server loop, into readable, writable and exceptional sockets. </a:t>
            </a:r>
          </a:p>
          <a:p>
            <a:endParaRPr lang="en-US" dirty="0"/>
          </a:p>
          <a:p>
            <a:r>
              <a:rPr lang="en-US" dirty="0"/>
              <a:t>Our goal: Group Chats model all interactions with a group ID and a Personal Chat is a direct sending of message to a User ID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19CDF-728C-43C9-B45B-B516ABB1F76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73301" y="6448829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BFD04-3B53-4CC9-BED5-4F6098F21B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CS 251 Chatterbox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C39E95-E1B3-4552-ABD4-3440F7446CE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Chapter 6. I/O Multiplexing: The select and poll Functions - Shichao's Notes">
            <a:extLst>
              <a:ext uri="{FF2B5EF4-FFF2-40B4-BE49-F238E27FC236}">
                <a16:creationId xmlns:a16="http://schemas.microsoft.com/office/drawing/2014/main" id="{F2208626-4886-DB1D-7D22-6F197AD3F67D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" t="2055" r="548"/>
          <a:stretch/>
        </p:blipFill>
        <p:spPr bwMode="auto">
          <a:xfrm>
            <a:off x="138546" y="2078539"/>
            <a:ext cx="5447635" cy="293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834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4E3E26E-714B-4B44-A67B-0189BC68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031"/>
            <a:ext cx="4984628" cy="1491339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6526616-F706-4249-9A7C-EA3985ED97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814530"/>
            <a:ext cx="4984628" cy="33592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Caveat: Console at Client remains waiting for Client Input, shows messages only after input given, but can be worked around!</a:t>
            </a:r>
          </a:p>
          <a:p>
            <a:endParaRPr lang="en-US" dirty="0"/>
          </a:p>
          <a:p>
            <a:r>
              <a:rPr lang="en-US" dirty="0"/>
              <a:t>Crucially depends on </a:t>
            </a:r>
            <a:r>
              <a:rPr lang="en-US" dirty="0">
                <a:latin typeface="Consolas" panose="020B0609020204030204" pitchFamily="49" charset="0"/>
              </a:rPr>
              <a:t>select() </a:t>
            </a:r>
            <a:r>
              <a:rPr lang="en-US" dirty="0"/>
              <a:t>of OS, but Python evens it across platforms.</a:t>
            </a:r>
          </a:p>
          <a:p>
            <a:endParaRPr lang="en-US" dirty="0"/>
          </a:p>
          <a:p>
            <a:r>
              <a:rPr lang="en-US" sz="2000" u="sng" dirty="0">
                <a:solidFill>
                  <a:srgbClr val="00B050"/>
                </a:solidFill>
              </a:rPr>
              <a:t>Advantage: </a:t>
            </a:r>
            <a:r>
              <a:rPr lang="en-US" sz="2000" dirty="0">
                <a:solidFill>
                  <a:srgbClr val="00B050"/>
                </a:solidFill>
              </a:rPr>
              <a:t>Using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B050"/>
                </a:solidFill>
              </a:rPr>
              <a:t> is better for performance, especially when you could have potentially hundreds of simultaneous operations.</a:t>
            </a:r>
          </a:p>
        </p:txBody>
      </p:sp>
      <p:pic>
        <p:nvPicPr>
          <p:cNvPr id="6" name="Picture Placeholder 5" descr="A picture containing colorful, cargo container">
            <a:extLst>
              <a:ext uri="{FF2B5EF4-FFF2-40B4-BE49-F238E27FC236}">
                <a16:creationId xmlns:a16="http://schemas.microsoft.com/office/drawing/2014/main" id="{51B3F075-2235-46AD-AC06-C2FE0E89D6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4666" y="1678220"/>
            <a:ext cx="4267645" cy="4267645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C0658-D4AB-4A7E-9E6F-7855E296382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692A6-6271-47C8-8EC7-04C6C83F716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CS251 CHATTERBOX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9D170-9847-4908-8027-FDA03D74EF6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2" descr="Chapter 6. I/O Multiplexing: The select and poll Functions - Shichao's Notes">
            <a:extLst>
              <a:ext uri="{FF2B5EF4-FFF2-40B4-BE49-F238E27FC236}">
                <a16:creationId xmlns:a16="http://schemas.microsoft.com/office/drawing/2014/main" id="{6167FE81-EB3A-66FD-EAF7-6CFB96D3A8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" t="2055" r="548"/>
          <a:stretch/>
        </p:blipFill>
        <p:spPr bwMode="auto">
          <a:xfrm>
            <a:off x="7753812" y="2814530"/>
            <a:ext cx="3689352" cy="199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32670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0025B34-BD2B-4F65-80AF-217925182E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2BE0AF-90CB-4C86-BB1E-26E501BCE9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5B3D43-99F7-47DF-90D6-3E3028F5936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Gradient design</Template>
  <TotalTime>92</TotalTime>
  <Words>502</Words>
  <Application>Microsoft Office PowerPoint</Application>
  <PresentationFormat>Widescreen</PresentationFormat>
  <Paragraphs>100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Univers</vt:lpstr>
      <vt:lpstr>GradientVTI</vt:lpstr>
      <vt:lpstr>CS251 CHATTERBOX</vt:lpstr>
      <vt:lpstr>Project Agenda</vt:lpstr>
      <vt:lpstr>What have we done so far?</vt:lpstr>
      <vt:lpstr>Overall Idea!</vt:lpstr>
      <vt:lpstr>DATABASE  DESIGN</vt:lpstr>
      <vt:lpstr>Database Schema</vt:lpstr>
      <vt:lpstr>MULTI CLIENT GROUP</vt:lpstr>
      <vt:lpstr>IO Multiplexing with Select.</vt:lpstr>
      <vt:lpstr>Demo</vt:lpstr>
      <vt:lpstr>Load Balancer</vt:lpstr>
      <vt:lpstr>The right choice?</vt:lpstr>
      <vt:lpstr>THE ROAD  AHEAD</vt:lpstr>
      <vt:lpstr>Timeline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CS251 CHATTERBOX</dc:title>
  <dc:creator>Vijay Balsubramaniam</dc:creator>
  <cp:lastModifiedBy>Vijay Balsubramaniam</cp:lastModifiedBy>
  <cp:revision>1</cp:revision>
  <dcterms:created xsi:type="dcterms:W3CDTF">2022-11-23T01:32:12Z</dcterms:created>
  <dcterms:modified xsi:type="dcterms:W3CDTF">2022-11-23T03:04:50Z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