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C956-B604-B40B-E5AE-4E167BE3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574A4-5BC3-F0F3-88A4-434A2B5BD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71F0-690F-F70D-8D15-AB9B6BD8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5078-59CA-4437-9B38-D39A7A4F0E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2119-49CF-765C-E51C-862ACD61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FC27D-E52C-FB19-5730-82ECA1ED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161C-8975-4F39-BE51-8303DF0AA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8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E2EC-2E9D-7F0F-F2AD-E9844070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8F393-60BC-173D-E0C6-892DB01C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A3C2-4C6B-1E98-3527-DF632DC8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5078-59CA-4437-9B38-D39A7A4F0E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2A9A3-9401-B180-87AC-4B79F45B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743DA-63E1-9A7F-EBA9-81054D54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161C-8975-4F39-BE51-8303DF0AA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C8FA2-D178-5825-0331-623693415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63715-1CF2-E817-AC08-A50B4DDD9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4178E-C026-3CEA-BEB2-8F248962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5078-59CA-4437-9B38-D39A7A4F0E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25ACC-2166-23E9-944A-DD4315C5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DA9C-0B2F-0943-A31C-86B4F280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161C-8975-4F39-BE51-8303DF0AA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0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65F9-7D22-D6E7-7FBF-EAD6FA86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A46F-BE23-22FC-FBAB-7C11A9A6E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EF56-D047-C1C5-A2FB-FF04FBA0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5078-59CA-4437-9B38-D39A7A4F0E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E9D68-C5BD-0B3D-503C-E154CD36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E843F-32AA-310E-02F1-512B8DA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161C-8975-4F39-BE51-8303DF0AA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12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914B-0EF3-B5C1-1DBD-7C4A87E1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3AFDD-619B-33AF-D98A-D956F371E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5E5C6-71A1-4E7E-4662-0A67A6DA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5078-59CA-4437-9B38-D39A7A4F0E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951A9-6911-8C1B-D7F7-201F0FAC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CCBC-BB10-F481-C4A5-ABE4EDC1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161C-8975-4F39-BE51-8303DF0AA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97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C0E7-D9EA-439D-895D-A69203AA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2CAC-7D3A-FDC8-29F8-DEF4372C7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97416-0B2F-9874-D18C-A9A9FEB6C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E9BBC-0D63-D8C8-65C9-46CBA27B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5078-59CA-4437-9B38-D39A7A4F0E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7F681-1E9B-9B55-C04D-13B0D326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DF9FE-18D1-D1D1-E31E-493D0A03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161C-8975-4F39-BE51-8303DF0AA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83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F888-2BA5-2719-9154-E211712E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9B3B5-79B4-BD5B-695D-16C6A6AA2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F5DA1-86BB-46FD-B71D-9ECEF3785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F2810-1AED-B781-4D88-4380B7DAE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034EC-C5EF-7DB2-D9A8-97D4A030B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B2A91-0887-4D8B-A5DC-B508E0CF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5078-59CA-4437-9B38-D39A7A4F0E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3D9A8-9D2F-1DD8-FE1B-C6DC2BB0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4A962-A4D8-DCBC-A766-C41662AC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161C-8975-4F39-BE51-8303DF0AA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6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9385-D5BC-8D8E-EBFB-5EFD5CC2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F45F8-8358-3E98-5AD2-13F7B671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5078-59CA-4437-9B38-D39A7A4F0E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72FE7-F82D-D0B2-7C0B-4B1DE667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0282D-B261-3ECF-0306-E2CFE588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161C-8975-4F39-BE51-8303DF0AA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6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6ABA6-0AF4-EA27-E8EC-0FEE91C0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5078-59CA-4437-9B38-D39A7A4F0E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16DC1-31D2-985F-DDFA-05BD1CCA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3C67-6269-6EC8-DD55-48A43278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161C-8975-4F39-BE51-8303DF0AA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5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5549-CE5F-E15A-8B7E-10486A06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60E6-033C-3364-E04A-2680A75CD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815C1-997B-4C6B-6F4B-A06886C1E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C21B1-770B-54CA-C229-ED46AE69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5078-59CA-4437-9B38-D39A7A4F0E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498F7-6BE2-E3FE-7FBD-DC797583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29FEB-976F-9DED-0A87-90B4A463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161C-8975-4F39-BE51-8303DF0AA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79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4E5A-05E1-1207-3D49-C6678EB8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8CEA3-A0E6-295A-4B96-60E0DB9F9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0562B-C08B-74BF-79C5-32156CD53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C23A0-35FC-E411-FCDD-DB2CBDF2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5078-59CA-4437-9B38-D39A7A4F0E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53E2E-37B9-0CA0-E9C2-55C489AC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8A0EE-59B5-B3C0-1678-D1ABD8E3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161C-8975-4F39-BE51-8303DF0AA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15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BA73F-B60F-1B7A-E509-910DB871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9D019-650D-55A3-3A19-BB6C0D3DA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F9C78-17BE-C08E-5F77-78E185B33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75078-59CA-4437-9B38-D39A7A4F0E5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350B-2AB0-C3C9-B8ED-B34FE8CD1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B9975-1954-5866-FB31-4E6D542D6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D161C-8975-4F39-BE51-8303DF0AA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72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F27935-3BCE-10C9-3B54-8F7DABEE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26" y="2003072"/>
            <a:ext cx="3864470" cy="2851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862B0-B5C8-1E60-5305-9B76E0EBC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965" y="2083952"/>
            <a:ext cx="3505504" cy="26900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189487-03E2-0B52-9999-B41AE780E08A}"/>
              </a:ext>
            </a:extLst>
          </p:cNvPr>
          <p:cNvSpPr/>
          <p:nvPr/>
        </p:nvSpPr>
        <p:spPr>
          <a:xfrm>
            <a:off x="4446534" y="959241"/>
            <a:ext cx="2264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276702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3867C-AE7F-1D9B-806F-6D40709E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685" y="2133487"/>
            <a:ext cx="3139712" cy="259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722BA-B8E6-5666-A401-3E9FD4F2D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11" y="1268542"/>
            <a:ext cx="5845047" cy="43209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0EB1BD-9777-6694-C316-7A824F610AED}"/>
              </a:ext>
            </a:extLst>
          </p:cNvPr>
          <p:cNvSpPr/>
          <p:nvPr/>
        </p:nvSpPr>
        <p:spPr>
          <a:xfrm>
            <a:off x="4823052" y="636511"/>
            <a:ext cx="2264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80030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E5ED3-BCB9-DFDD-9C88-6F2415AD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87" y="1665813"/>
            <a:ext cx="4347734" cy="3526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B3CA2F-CEE7-ED19-B48B-33E1534A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23" y="1249491"/>
            <a:ext cx="5814564" cy="43590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9ED511-EEE1-B9CD-F1BC-4D6C1ACA1E6D}"/>
              </a:ext>
            </a:extLst>
          </p:cNvPr>
          <p:cNvSpPr/>
          <p:nvPr/>
        </p:nvSpPr>
        <p:spPr>
          <a:xfrm>
            <a:off x="4823051" y="534322"/>
            <a:ext cx="2264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Stage 3</a:t>
            </a:r>
          </a:p>
        </p:txBody>
      </p:sp>
    </p:spTree>
    <p:extLst>
      <p:ext uri="{BB962C8B-B14F-4D97-AF65-F5344CB8AC3E}">
        <p14:creationId xmlns:p14="http://schemas.microsoft.com/office/powerpoint/2010/main" val="99371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610CA3-81E8-A077-2820-04BBA38AC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452" y="1762402"/>
            <a:ext cx="4335027" cy="3333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87DA6E-997E-2030-6643-608B79E8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23" y="1298790"/>
            <a:ext cx="5875529" cy="4511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D2C795-1542-F09F-AAEF-052EABD57C4B}"/>
              </a:ext>
            </a:extLst>
          </p:cNvPr>
          <p:cNvSpPr/>
          <p:nvPr/>
        </p:nvSpPr>
        <p:spPr>
          <a:xfrm>
            <a:off x="4814087" y="770982"/>
            <a:ext cx="2264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Stage 4</a:t>
            </a:r>
          </a:p>
        </p:txBody>
      </p:sp>
    </p:spTree>
    <p:extLst>
      <p:ext uri="{BB962C8B-B14F-4D97-AF65-F5344CB8AC3E}">
        <p14:creationId xmlns:p14="http://schemas.microsoft.com/office/powerpoint/2010/main" val="339568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Balsubramaniam</dc:creator>
  <cp:lastModifiedBy>Vijay Balsubramaniam</cp:lastModifiedBy>
  <cp:revision>1</cp:revision>
  <dcterms:created xsi:type="dcterms:W3CDTF">2022-07-29T16:00:45Z</dcterms:created>
  <dcterms:modified xsi:type="dcterms:W3CDTF">2022-07-29T16:01:22Z</dcterms:modified>
</cp:coreProperties>
</file>