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155087-4250-4D86-AB2E-941FF4AF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55198CF-D48F-4D6D-AAE4-6B44DB466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F989D18-6601-4CF0-8152-0F22EAE3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79343AC-488F-4BE8-BF13-F8E057E4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F86899F-86E0-4D6C-B7C0-EF218758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CFF138-977D-4E52-8A38-83580182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A7ACE0E-C24B-4C2F-BCBC-C7F8ECA6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7719E5A-6EE0-43D8-85F1-2886E8B0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E828B54-296D-499E-8324-2F5AD04C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0843FAB-F522-49EA-8CD2-D324D001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F9AF894C-9B8E-454F-B731-CD32DDA78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7EFF679-90B4-4C9A-8592-C2146805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2C5F15F-D42B-4F2F-8876-C5F63089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0FB60FF-924B-4B45-A608-6B72513D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0B3BDFE-DBA1-46B6-A786-60281240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030700-FA49-4D40-9847-BBCC8E96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54E30A1-B8D5-45F4-B5C6-08833121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24F060A-0153-4E62-BB19-6687DF5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F974DEB-B914-4591-A95F-377480C4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2FA8723-FE00-46B1-A29C-A969352C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9F558A-808C-46F0-ACFD-8810646B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0F390C4-340A-40D5-B9AF-CEF25E13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A4B0BE-7BCF-4C35-A5E9-DC75BC3B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1185F04-C245-4EE8-993D-CFF7BE7E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DC16634-2F09-4188-B750-BD69A44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4D7A81-4BED-4BEA-8981-4BAA3C4D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2CF8CF-B45F-4699-B85A-016D5D04C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6E60BA7-7FAF-40B6-821A-738F0229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7996EEA-E3E8-4E31-900F-9202CAB2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26533BF-5974-4851-AA3E-C43C2757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F3AC1E6-418E-4F38-8BBC-0564826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ACA9F2D-0DB6-40CE-B617-C1040F45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565EA3D-420D-41FD-8037-9B62CD435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6499626-44BE-4437-A4EE-6885FF26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592D950-7761-4D8A-B010-AAE122B4F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32BEF591-7953-4EF6-A774-BA8593E17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EC3038B-FE86-4DBF-8DD1-DF502162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56761561-137F-4929-9F65-4DFDFAFC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5E451024-19A7-4E38-B8C5-4BBC4E18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C7D10B-2C26-4573-AB43-08A6A5B4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EB407E6-2A9F-4EF6-A0E6-992EB838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1BD6753-5765-4030-9CEA-1C5A6583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794B043-5FA9-4ED7-B498-BB775548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5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4268D8E8-F177-4FEF-B2A3-09F9FCA3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75D21A6B-9E0B-47CB-9D3A-EDA1F6BE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90E4611-013E-4C4E-9EF5-AC0042D3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F72BA84-50B3-4C7E-B59A-9B4D9C8C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40EB30-4850-4A02-9F50-E27DA144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46A91E4-E0AB-4273-B927-32DC35DC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E1333A6-4BAE-47AA-AFA3-5D02A5F0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2D60E5D-625F-4588-8B2E-1A5E63E0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90471C8-CE3D-437C-A96C-76F07ECC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B4208F-6463-4FD3-8F3F-F5D7CA99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7088BF78-0687-4950-AB7F-668566115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68EE2FC-21CA-4250-B776-760F1081E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FBBD03D-69DA-46CC-92EE-37361D49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BB77A32-8045-40C4-BE41-1EB6F30E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76BCB26-E5EB-4D0D-976E-19805858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BB916650-A846-4F90-993E-02C97DFF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8674D30-A8F4-4F6F-9DB3-8252329B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72D0FCC-1A8A-47F2-860B-68A533AC3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5C22-6DFE-4BA3-BC18-D1C9DD274FD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E976784-1FE6-4607-8B3C-CE4D6B5C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C4E9594-B64A-46E8-9316-7F1155458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DE93-9948-4209-817C-B0A2C9A85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AF4F7116-3D1A-438D-A40E-06E4CCB0292B}"/>
              </a:ext>
            </a:extLst>
          </p:cNvPr>
          <p:cNvSpPr/>
          <p:nvPr/>
        </p:nvSpPr>
        <p:spPr>
          <a:xfrm>
            <a:off x="4212509" y="943491"/>
            <a:ext cx="79794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Universitatea Politehnică Timișoara</a:t>
            </a:r>
          </a:p>
          <a:p>
            <a:pPr algn="ctr"/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Facultatea de Automatică și Calculatoare, specializarea Informatică, anul I</a:t>
            </a:r>
            <a:endParaRPr lang="ro-RO" sz="20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FD19CFA2-1BA3-40E2-AC81-F2341DACC075}"/>
              </a:ext>
            </a:extLst>
          </p:cNvPr>
          <p:cNvSpPr/>
          <p:nvPr/>
        </p:nvSpPr>
        <p:spPr>
          <a:xfrm>
            <a:off x="4521200" y="1770857"/>
            <a:ext cx="7670800" cy="2038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SIMULAREA UNOR</a:t>
            </a:r>
          </a:p>
          <a:p>
            <a:pPr algn="ctr">
              <a:lnSpc>
                <a:spcPts val="5000"/>
              </a:lnSpc>
            </a:pPr>
            <a:r>
              <a:rPr lang="ro-RO" sz="5400" b="1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DISTRIBUȚII DE </a:t>
            </a:r>
          </a:p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PROBABILITATE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86C53EAD-6C93-4EFE-B310-E0F1DC0424F8}"/>
              </a:ext>
            </a:extLst>
          </p:cNvPr>
          <p:cNvSpPr/>
          <p:nvPr/>
        </p:nvSpPr>
        <p:spPr>
          <a:xfrm>
            <a:off x="4366849" y="3794117"/>
            <a:ext cx="79794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        profesor coordonator: Dr Prof Lupa Nicolae</a:t>
            </a:r>
          </a:p>
          <a:p>
            <a:pPr algn="ctr"/>
            <a:r>
              <a:rPr lang="en-US" sz="200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proiect</a:t>
            </a:r>
            <a:r>
              <a:rPr lang="en-US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 sus</a:t>
            </a:r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ținut de către: </a:t>
            </a: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Balea Andrei-Petru și </a:t>
            </a:r>
            <a:r>
              <a:rPr lang="ro-RO" sz="2000" cap="none" spc="0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Micloș</a:t>
            </a: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 Eduard-Pavel</a:t>
            </a:r>
          </a:p>
        </p:txBody>
      </p:sp>
      <p:pic>
        <p:nvPicPr>
          <p:cNvPr id="3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D128DD09-D231-4DBA-A818-3B51B7179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91" y="4811541"/>
            <a:ext cx="2695780" cy="9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40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E57FAD52-B278-4617-8655-164A832909DA}"/>
              </a:ext>
            </a:extLst>
          </p:cNvPr>
          <p:cNvSpPr/>
          <p:nvPr/>
        </p:nvSpPr>
        <p:spPr>
          <a:xfrm>
            <a:off x="355600" y="429737"/>
            <a:ext cx="7670800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O PRIVIRE DE ANSAMBLU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8E221237-D7EE-49B1-A9E3-333D6DE1150C}"/>
              </a:ext>
            </a:extLst>
          </p:cNvPr>
          <p:cNvSpPr/>
          <p:nvPr/>
        </p:nvSpPr>
        <p:spPr>
          <a:xfrm>
            <a:off x="518160" y="1258451"/>
            <a:ext cx="797949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Proiectul are </a:t>
            </a:r>
            <a:r>
              <a:rPr lang="ro-RO" sz="2000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în vedere </a:t>
            </a: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implementarea și vizualizarea funcțiilor de simulare pentru următoarele distribuții de probabilitate: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Bernoulli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uniformă discretă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geometrică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exponențială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neuniformă discretă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</a:rPr>
              <a:t>Distribuția binomială</a:t>
            </a:r>
            <a:endParaRPr lang="ro-RO" sz="20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CA728D39-B713-4DBE-ADF8-569679C64E6C}"/>
              </a:ext>
            </a:extLst>
          </p:cNvPr>
          <p:cNvSpPr/>
          <p:nvPr/>
        </p:nvSpPr>
        <p:spPr>
          <a:xfrm>
            <a:off x="518159" y="3967622"/>
            <a:ext cx="79794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o-RO" sz="2000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Limbaje de programare utilizate</a:t>
            </a:r>
            <a:endParaRPr lang="ro-RO" sz="2000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C193C82-F284-405E-8ADA-1AFBE061F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77" y="4522358"/>
            <a:ext cx="1105647" cy="1101328"/>
          </a:xfrm>
          <a:prstGeom prst="rect">
            <a:avLst/>
          </a:prstGeom>
        </p:spPr>
      </p:pic>
      <p:sp>
        <p:nvSpPr>
          <p:cNvPr id="15" name="CasetăText 14">
            <a:extLst>
              <a:ext uri="{FF2B5EF4-FFF2-40B4-BE49-F238E27FC236}">
                <a16:creationId xmlns:a16="http://schemas.microsoft.com/office/drawing/2014/main" id="{855E492A-0B7C-4239-A908-208C566AFD49}"/>
              </a:ext>
            </a:extLst>
          </p:cNvPr>
          <p:cNvSpPr txBox="1"/>
          <p:nvPr/>
        </p:nvSpPr>
        <p:spPr>
          <a:xfrm>
            <a:off x="2401650" y="5686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PYTHON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17" name="Imagine 16">
            <a:extLst>
              <a:ext uri="{FF2B5EF4-FFF2-40B4-BE49-F238E27FC236}">
                <a16:creationId xmlns:a16="http://schemas.microsoft.com/office/drawing/2014/main" id="{B10BB39A-3C79-4EDB-BBE7-827F636B3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89" y="4430253"/>
            <a:ext cx="1515229" cy="15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39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8A20A36F-B13E-4BAE-9673-3606FD82B7C4}"/>
              </a:ext>
            </a:extLst>
          </p:cNvPr>
          <p:cNvSpPr/>
          <p:nvPr/>
        </p:nvSpPr>
        <p:spPr>
          <a:xfrm>
            <a:off x="2260600" y="313989"/>
            <a:ext cx="7670800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MIND MAP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14DD3A7-E785-4436-BAD1-B4AF253F0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1470965"/>
            <a:ext cx="12192000" cy="39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196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CÂTEVA IMAGINI „DIN INTERIOR”</a:t>
            </a:r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B637FF34-5818-43AE-BB1D-E570671B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0" y="1341261"/>
            <a:ext cx="4816100" cy="450984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A8C80F86-7C2E-4EE0-97B3-F2ACA9BF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728" y="1341261"/>
            <a:ext cx="5507502" cy="4525587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39D08436-0FC9-420D-9F53-42911A9901C1}"/>
              </a:ext>
            </a:extLst>
          </p:cNvPr>
          <p:cNvSpPr txBox="1"/>
          <p:nvPr/>
        </p:nvSpPr>
        <p:spPr>
          <a:xfrm>
            <a:off x="2117103" y="5902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PYTHON - MAIN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239F52F-6666-47EC-A802-63122D6F4B45}"/>
              </a:ext>
            </a:extLst>
          </p:cNvPr>
          <p:cNvSpPr txBox="1"/>
          <p:nvPr/>
        </p:nvSpPr>
        <p:spPr>
          <a:xfrm>
            <a:off x="7939508" y="58668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C# - MAIN (o parte)</a:t>
            </a: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467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CÂTEVA IMAGINI „DIN INTERIOR”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9D08436-0FC9-420D-9F53-42911A9901C1}"/>
              </a:ext>
            </a:extLst>
          </p:cNvPr>
          <p:cNvSpPr txBox="1"/>
          <p:nvPr/>
        </p:nvSpPr>
        <p:spPr>
          <a:xfrm>
            <a:off x="1126332" y="499971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PYTHON – IMPLEMENTAREA METODEI</a:t>
            </a:r>
          </a:p>
          <a:p>
            <a:r>
              <a:rPr lang="ro-RO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OPTIMIZATE DE SIMULARE A DISTRIBUȚIEI</a:t>
            </a:r>
          </a:p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BINOMIALE</a:t>
            </a:r>
          </a:p>
          <a:p>
            <a:endParaRPr lang="ro-RO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FORMULĂ:</a:t>
            </a:r>
            <a:r>
              <a:rPr lang="en-US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</a:t>
            </a:r>
            <a:endParaRPr lang="ro-RO" sz="18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239F52F-6666-47EC-A802-63122D6F4B45}"/>
              </a:ext>
            </a:extLst>
          </p:cNvPr>
          <p:cNvSpPr txBox="1"/>
          <p:nvPr/>
        </p:nvSpPr>
        <p:spPr>
          <a:xfrm>
            <a:off x="7114755" y="50369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C# - </a:t>
            </a:r>
            <a:r>
              <a:rPr lang="ro-RO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IMPLEMENTAREA HISTOGRAMEI </a:t>
            </a:r>
          </a:p>
          <a:p>
            <a:r>
              <a:rPr lang="ro-RO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PENTRU DISTRIBUȚIA BINOMIALĂ</a:t>
            </a:r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 (o parte)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77DA73B7-7C89-4543-B831-64809F71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459" y="1056677"/>
            <a:ext cx="5764954" cy="3863020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4B34A566-A44D-44C0-A115-99E5DE448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9" y="1056677"/>
            <a:ext cx="5095090" cy="3825745"/>
          </a:xfrm>
          <a:prstGeom prst="rect">
            <a:avLst/>
          </a:prstGeom>
        </p:spPr>
      </p:pic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210890"/>
              </p:ext>
            </p:extLst>
          </p:nvPr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ine 11">
            <a:extLst>
              <a:ext uri="{FF2B5EF4-FFF2-40B4-BE49-F238E27FC236}">
                <a16:creationId xmlns:a16="http://schemas.microsoft.com/office/drawing/2014/main" id="{22F1DAA7-5514-4CD3-A97B-45A816E69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419" y="5860817"/>
            <a:ext cx="259116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0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PREZENTAREA APLICA</a:t>
            </a: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ȚIEI</a:t>
            </a:r>
          </a:p>
        </p:txBody>
      </p:sp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0" name="Obiect 9">
                        <a:extLst>
                          <a:ext uri="{FF2B5EF4-FFF2-40B4-BE49-F238E27FC236}">
                            <a16:creationId xmlns:a16="http://schemas.microsoft.com/office/drawing/2014/main" id="{A3CA36CC-863D-4B8A-AC71-6271E44A5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ine 1">
            <a:extLst>
              <a:ext uri="{FF2B5EF4-FFF2-40B4-BE49-F238E27FC236}">
                <a16:creationId xmlns:a16="http://schemas.microsoft.com/office/drawing/2014/main" id="{95E4AEDD-1790-4607-8092-661BAEB66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909" y="1190831"/>
            <a:ext cx="8386618" cy="4609981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8BC8461C-DBDB-49FD-BBAF-25054EA68FC4}"/>
              </a:ext>
            </a:extLst>
          </p:cNvPr>
          <p:cNvSpPr txBox="1"/>
          <p:nvPr/>
        </p:nvSpPr>
        <p:spPr>
          <a:xfrm>
            <a:off x="3048000" y="58799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FIG. 1 – MENIUL DE SELECȚIE AL DISTRIBUȚIEI DORITE.</a:t>
            </a: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891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PREZENTAREA APLICA</a:t>
            </a: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ȚIEI</a:t>
            </a:r>
          </a:p>
        </p:txBody>
      </p:sp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0" name="Obiect 9">
                        <a:extLst>
                          <a:ext uri="{FF2B5EF4-FFF2-40B4-BE49-F238E27FC236}">
                            <a16:creationId xmlns:a16="http://schemas.microsoft.com/office/drawing/2014/main" id="{A3CA36CC-863D-4B8A-AC71-6271E44A5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8BC8461C-DBDB-49FD-BBAF-25054EA68FC4}"/>
              </a:ext>
            </a:extLst>
          </p:cNvPr>
          <p:cNvSpPr txBox="1"/>
          <p:nvPr/>
        </p:nvSpPr>
        <p:spPr>
          <a:xfrm>
            <a:off x="3048000" y="559948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FIG. 2 – </a:t>
            </a:r>
            <a:r>
              <a:rPr lang="ro-RO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TOOLTIP PENTRU DISTRIBUȚIA BINOMIALĂ: DESCRIERE SUMARĂ (S-A PLASAT CURSOR-UL PE BUTONUL „GENERARE”, FARA SĂ SE APESE CLICK)</a:t>
            </a:r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2E42E31-0C98-4731-B418-D7F78F20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379" y="1561274"/>
            <a:ext cx="7462982" cy="37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53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E5F2E7E-C98E-4D47-AC4E-F329E561B9C1}"/>
              </a:ext>
            </a:extLst>
          </p:cNvPr>
          <p:cNvSpPr/>
          <p:nvPr/>
        </p:nvSpPr>
        <p:spPr>
          <a:xfrm>
            <a:off x="0" y="300636"/>
            <a:ext cx="11241741" cy="756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PREZENTAREA APLICA</a:t>
            </a:r>
            <a:r>
              <a:rPr lang="ro-RO" sz="5400" b="1" cap="none" spc="0" dirty="0">
                <a:ln w="13462">
                  <a:noFill/>
                  <a:prstDash val="solid"/>
                </a:ln>
                <a:solidFill>
                  <a:srgbClr val="FFFF00"/>
                </a:solidFill>
              </a:rPr>
              <a:t>ȚIEI</a:t>
            </a:r>
          </a:p>
        </p:txBody>
      </p:sp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0" name="Obiect 9">
                        <a:extLst>
                          <a:ext uri="{FF2B5EF4-FFF2-40B4-BE49-F238E27FC236}">
                            <a16:creationId xmlns:a16="http://schemas.microsoft.com/office/drawing/2014/main" id="{A3CA36CC-863D-4B8A-AC71-6271E44A5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8BC8461C-DBDB-49FD-BBAF-25054EA68FC4}"/>
              </a:ext>
            </a:extLst>
          </p:cNvPr>
          <p:cNvSpPr txBox="1"/>
          <p:nvPr/>
        </p:nvSpPr>
        <p:spPr>
          <a:xfrm>
            <a:off x="3048000" y="57652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FIG. 3 – SIMULAREA DISTRIBUȚIEI EXPONENȚIALE PENTRU </a:t>
            </a:r>
            <a:b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</a:br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ro-RO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8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= 0.5, DUPĂ 1000 DE ITERAȚII.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31D48DE7-C41E-46AA-BAA0-366F1DC5E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607" y="1318070"/>
            <a:ext cx="7946780" cy="42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55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A3CA36CC-863D-4B8A-AC71-6271E44A5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705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0" name="Obiect 9">
                        <a:extLst>
                          <a:ext uri="{FF2B5EF4-FFF2-40B4-BE49-F238E27FC236}">
                            <a16:creationId xmlns:a16="http://schemas.microsoft.com/office/drawing/2014/main" id="{A3CA36CC-863D-4B8A-AC71-6271E44A5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705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ine 4" descr="O imagine care conține persoană, bărbat, exterior, postură&#10;&#10;Descriere generată automat">
            <a:extLst>
              <a:ext uri="{FF2B5EF4-FFF2-40B4-BE49-F238E27FC236}">
                <a16:creationId xmlns:a16="http://schemas.microsoft.com/office/drawing/2014/main" id="{087DCC9A-4180-4025-9786-EB93A3AE0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43" y="637527"/>
            <a:ext cx="4176713" cy="3490398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E5E56F5B-2394-46E0-B625-455A0CF6C068}"/>
              </a:ext>
            </a:extLst>
          </p:cNvPr>
          <p:cNvSpPr txBox="1"/>
          <p:nvPr/>
        </p:nvSpPr>
        <p:spPr>
          <a:xfrm>
            <a:off x="3047999" y="425810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4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VĂ MULȚUMIM!</a:t>
            </a:r>
          </a:p>
          <a:p>
            <a:pPr algn="ctr"/>
            <a:r>
              <a:rPr lang="ro-RO" sz="24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AI DUMNEAVOASTRĂ, EDI ȘI ANDREI!</a:t>
            </a:r>
            <a:endParaRPr lang="en-US" sz="2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195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200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 Extra Light</vt:lpstr>
      <vt:lpstr>Arial</vt:lpstr>
      <vt:lpstr>Arial</vt:lpstr>
      <vt:lpstr>Calibri</vt:lpstr>
      <vt:lpstr>Calibri Light</vt:lpstr>
      <vt:lpstr>Temă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Eduard Miclos</dc:creator>
  <cp:lastModifiedBy>Andrei Balea</cp:lastModifiedBy>
  <cp:revision>22</cp:revision>
  <dcterms:created xsi:type="dcterms:W3CDTF">2021-05-01T19:44:12Z</dcterms:created>
  <dcterms:modified xsi:type="dcterms:W3CDTF">2021-05-24T20:40:57Z</dcterms:modified>
</cp:coreProperties>
</file>