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6" r:id="rId3"/>
    <p:sldId id="288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82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5" autoAdjust="0"/>
    <p:restoredTop sz="94638"/>
  </p:normalViewPr>
  <p:slideViewPr>
    <p:cSldViewPr snapToGrid="0" snapToObjects="1">
      <p:cViewPr>
        <p:scale>
          <a:sx n="105" d="100"/>
          <a:sy n="105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A093C-39E7-304B-A6F1-3A6F311DCD5E}" type="datetimeFigureOut">
              <a:rPr lang="de-CH" smtClean="0"/>
              <a:t>26.03.24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850C-CDB8-1A4C-A4BA-CB71E2622E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63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2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02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8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43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55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82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891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1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839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44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850C-CDB8-1A4C-A4BA-CB71E2622EA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62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DD9DA-91CA-BDB8-3CDE-A6EDBA212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1289" y="3976008"/>
            <a:ext cx="4019550" cy="1971675"/>
          </a:xfrm>
          <a:custGeom>
            <a:avLst/>
            <a:gdLst>
              <a:gd name="connsiteX0" fmla="*/ 0 w 4019550"/>
              <a:gd name="connsiteY0" fmla="*/ 0 h 1971675"/>
              <a:gd name="connsiteX1" fmla="*/ 4019550 w 4019550"/>
              <a:gd name="connsiteY1" fmla="*/ 0 h 1971675"/>
              <a:gd name="connsiteX2" fmla="*/ 4019550 w 4019550"/>
              <a:gd name="connsiteY2" fmla="*/ 1971675 h 1971675"/>
              <a:gd name="connsiteX3" fmla="*/ 0 w 401955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9550" h="1971675">
                <a:moveTo>
                  <a:pt x="0" y="0"/>
                </a:moveTo>
                <a:lnTo>
                  <a:pt x="4019550" y="0"/>
                </a:lnTo>
                <a:lnTo>
                  <a:pt x="4019550" y="1971675"/>
                </a:lnTo>
                <a:lnTo>
                  <a:pt x="0" y="19716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7FBED2-9938-A604-A7C0-0063C33019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4064" y="878665"/>
            <a:ext cx="2882463" cy="3085939"/>
          </a:xfrm>
          <a:custGeom>
            <a:avLst/>
            <a:gdLst>
              <a:gd name="connsiteX0" fmla="*/ 0 w 2882463"/>
              <a:gd name="connsiteY0" fmla="*/ 0 h 3085939"/>
              <a:gd name="connsiteX1" fmla="*/ 2882463 w 2882463"/>
              <a:gd name="connsiteY1" fmla="*/ 0 h 3085939"/>
              <a:gd name="connsiteX2" fmla="*/ 2882463 w 2882463"/>
              <a:gd name="connsiteY2" fmla="*/ 3085939 h 3085939"/>
              <a:gd name="connsiteX3" fmla="*/ 0 w 2882463"/>
              <a:gd name="connsiteY3" fmla="*/ 3085939 h 30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2463" h="3085939">
                <a:moveTo>
                  <a:pt x="0" y="0"/>
                </a:moveTo>
                <a:lnTo>
                  <a:pt x="2882463" y="0"/>
                </a:lnTo>
                <a:lnTo>
                  <a:pt x="2882463" y="3085939"/>
                </a:lnTo>
                <a:lnTo>
                  <a:pt x="0" y="308593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118F7C7-6642-FED2-7163-4F0709509C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2423" y="1209675"/>
            <a:ext cx="3533775" cy="4362450"/>
          </a:xfrm>
          <a:custGeom>
            <a:avLst/>
            <a:gdLst>
              <a:gd name="connsiteX0" fmla="*/ 0 w 3533775"/>
              <a:gd name="connsiteY0" fmla="*/ 0 h 4362450"/>
              <a:gd name="connsiteX1" fmla="*/ 3533775 w 3533775"/>
              <a:gd name="connsiteY1" fmla="*/ 0 h 4362450"/>
              <a:gd name="connsiteX2" fmla="*/ 3533775 w 3533775"/>
              <a:gd name="connsiteY2" fmla="*/ 4362450 h 4362450"/>
              <a:gd name="connsiteX3" fmla="*/ 0 w 3533775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3775" h="4362450">
                <a:moveTo>
                  <a:pt x="0" y="0"/>
                </a:moveTo>
                <a:lnTo>
                  <a:pt x="3533775" y="0"/>
                </a:lnTo>
                <a:lnTo>
                  <a:pt x="3533775" y="4362450"/>
                </a:lnTo>
                <a:lnTo>
                  <a:pt x="0" y="43624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9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8FC5C4-20A4-D3F3-5E33-2DDC8F35D8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44911" y="971550"/>
            <a:ext cx="5147089" cy="5886450"/>
          </a:xfrm>
          <a:custGeom>
            <a:avLst/>
            <a:gdLst>
              <a:gd name="connsiteX0" fmla="*/ 0 w 5147089"/>
              <a:gd name="connsiteY0" fmla="*/ 0 h 5886450"/>
              <a:gd name="connsiteX1" fmla="*/ 5147089 w 5147089"/>
              <a:gd name="connsiteY1" fmla="*/ 0 h 5886450"/>
              <a:gd name="connsiteX2" fmla="*/ 5147089 w 5147089"/>
              <a:gd name="connsiteY2" fmla="*/ 5886450 h 5886450"/>
              <a:gd name="connsiteX3" fmla="*/ 0 w 5147089"/>
              <a:gd name="connsiteY3" fmla="*/ 5886450 h 588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089" h="5886450">
                <a:moveTo>
                  <a:pt x="0" y="0"/>
                </a:moveTo>
                <a:lnTo>
                  <a:pt x="5147089" y="0"/>
                </a:lnTo>
                <a:lnTo>
                  <a:pt x="5147089" y="5886450"/>
                </a:lnTo>
                <a:lnTo>
                  <a:pt x="0" y="58864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5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7FBED2-9938-A604-A7C0-0063C33019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15250" y="850091"/>
            <a:ext cx="3851276" cy="2680336"/>
          </a:xfrm>
          <a:custGeom>
            <a:avLst/>
            <a:gdLst>
              <a:gd name="connsiteX0" fmla="*/ 0 w 2882463"/>
              <a:gd name="connsiteY0" fmla="*/ 0 h 3085939"/>
              <a:gd name="connsiteX1" fmla="*/ 2882463 w 2882463"/>
              <a:gd name="connsiteY1" fmla="*/ 0 h 3085939"/>
              <a:gd name="connsiteX2" fmla="*/ 2882463 w 2882463"/>
              <a:gd name="connsiteY2" fmla="*/ 3085939 h 3085939"/>
              <a:gd name="connsiteX3" fmla="*/ 0 w 2882463"/>
              <a:gd name="connsiteY3" fmla="*/ 3085939 h 308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2463" h="3085939">
                <a:moveTo>
                  <a:pt x="0" y="0"/>
                </a:moveTo>
                <a:lnTo>
                  <a:pt x="2882463" y="0"/>
                </a:lnTo>
                <a:lnTo>
                  <a:pt x="2882463" y="3085939"/>
                </a:lnTo>
                <a:lnTo>
                  <a:pt x="0" y="308593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118F7C7-6642-FED2-7163-4F0709509C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2424" y="1695450"/>
            <a:ext cx="3670716" cy="5162550"/>
          </a:xfrm>
          <a:custGeom>
            <a:avLst/>
            <a:gdLst>
              <a:gd name="connsiteX0" fmla="*/ 0 w 3533775"/>
              <a:gd name="connsiteY0" fmla="*/ 0 h 4362450"/>
              <a:gd name="connsiteX1" fmla="*/ 3533775 w 3533775"/>
              <a:gd name="connsiteY1" fmla="*/ 0 h 4362450"/>
              <a:gd name="connsiteX2" fmla="*/ 3533775 w 3533775"/>
              <a:gd name="connsiteY2" fmla="*/ 4362450 h 4362450"/>
              <a:gd name="connsiteX3" fmla="*/ 0 w 3533775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3775" h="4362450">
                <a:moveTo>
                  <a:pt x="0" y="0"/>
                </a:moveTo>
                <a:lnTo>
                  <a:pt x="3533775" y="0"/>
                </a:lnTo>
                <a:lnTo>
                  <a:pt x="3533775" y="4362450"/>
                </a:lnTo>
                <a:lnTo>
                  <a:pt x="0" y="43624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7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CD7FBED2-9938-A604-A7C0-0063C33019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44911" y="787400"/>
            <a:ext cx="4432714" cy="5356858"/>
          </a:xfrm>
          <a:custGeom>
            <a:avLst/>
            <a:gdLst>
              <a:gd name="connsiteX0" fmla="*/ 0 w 4432714"/>
              <a:gd name="connsiteY0" fmla="*/ 0 h 5356858"/>
              <a:gd name="connsiteX1" fmla="*/ 4432714 w 4432714"/>
              <a:gd name="connsiteY1" fmla="*/ 0 h 5356858"/>
              <a:gd name="connsiteX2" fmla="*/ 4432714 w 4432714"/>
              <a:gd name="connsiteY2" fmla="*/ 5356858 h 5356858"/>
              <a:gd name="connsiteX3" fmla="*/ 0 w 4432714"/>
              <a:gd name="connsiteY3" fmla="*/ 5356858 h 535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2714" h="5356858">
                <a:moveTo>
                  <a:pt x="0" y="0"/>
                </a:moveTo>
                <a:lnTo>
                  <a:pt x="4432714" y="0"/>
                </a:lnTo>
                <a:lnTo>
                  <a:pt x="4432714" y="5356858"/>
                </a:lnTo>
                <a:lnTo>
                  <a:pt x="0" y="535685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118F7C7-6642-FED2-7163-4F0709509C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9311" y="1155699"/>
            <a:ext cx="3396242" cy="3819007"/>
          </a:xfrm>
          <a:custGeom>
            <a:avLst/>
            <a:gdLst>
              <a:gd name="connsiteX0" fmla="*/ 0 w 2962092"/>
              <a:gd name="connsiteY0" fmla="*/ 0 h 3797300"/>
              <a:gd name="connsiteX1" fmla="*/ 2962092 w 2962092"/>
              <a:gd name="connsiteY1" fmla="*/ 0 h 3797300"/>
              <a:gd name="connsiteX2" fmla="*/ 2962092 w 2962092"/>
              <a:gd name="connsiteY2" fmla="*/ 3797300 h 3797300"/>
              <a:gd name="connsiteX3" fmla="*/ 0 w 2962092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092" h="3797300">
                <a:moveTo>
                  <a:pt x="0" y="0"/>
                </a:moveTo>
                <a:lnTo>
                  <a:pt x="2962092" y="0"/>
                </a:lnTo>
                <a:lnTo>
                  <a:pt x="2962092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1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CD7FBED2-9938-A604-A7C0-0063C33019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2650" y="1155700"/>
            <a:ext cx="2844974" cy="3683000"/>
          </a:xfrm>
          <a:custGeom>
            <a:avLst/>
            <a:gdLst>
              <a:gd name="connsiteX0" fmla="*/ 0 w 2844974"/>
              <a:gd name="connsiteY0" fmla="*/ 0 h 3683000"/>
              <a:gd name="connsiteX1" fmla="*/ 2844974 w 2844974"/>
              <a:gd name="connsiteY1" fmla="*/ 0 h 3683000"/>
              <a:gd name="connsiteX2" fmla="*/ 2844974 w 2844974"/>
              <a:gd name="connsiteY2" fmla="*/ 3683000 h 3683000"/>
              <a:gd name="connsiteX3" fmla="*/ 0 w 2844974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974" h="3683000">
                <a:moveTo>
                  <a:pt x="0" y="0"/>
                </a:moveTo>
                <a:lnTo>
                  <a:pt x="2844974" y="0"/>
                </a:lnTo>
                <a:lnTo>
                  <a:pt x="2844974" y="3683000"/>
                </a:lnTo>
                <a:lnTo>
                  <a:pt x="0" y="3683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D7FBED2-9938-A604-A7C0-0063C33019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93035" y="1155700"/>
            <a:ext cx="2844974" cy="3683000"/>
          </a:xfrm>
          <a:custGeom>
            <a:avLst/>
            <a:gdLst>
              <a:gd name="connsiteX0" fmla="*/ 0 w 2844974"/>
              <a:gd name="connsiteY0" fmla="*/ 0 h 3683000"/>
              <a:gd name="connsiteX1" fmla="*/ 2844974 w 2844974"/>
              <a:gd name="connsiteY1" fmla="*/ 0 h 3683000"/>
              <a:gd name="connsiteX2" fmla="*/ 2844974 w 2844974"/>
              <a:gd name="connsiteY2" fmla="*/ 3683000 h 3683000"/>
              <a:gd name="connsiteX3" fmla="*/ 0 w 2844974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974" h="3683000">
                <a:moveTo>
                  <a:pt x="0" y="0"/>
                </a:moveTo>
                <a:lnTo>
                  <a:pt x="2844974" y="0"/>
                </a:lnTo>
                <a:lnTo>
                  <a:pt x="2844974" y="3683000"/>
                </a:lnTo>
                <a:lnTo>
                  <a:pt x="0" y="3683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3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9C1AEE-2811-4611-BE30-3C2BA3A633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2500" y="3098801"/>
            <a:ext cx="5470526" cy="3075603"/>
          </a:xfrm>
          <a:custGeom>
            <a:avLst/>
            <a:gdLst>
              <a:gd name="connsiteX0" fmla="*/ 0 w 5470526"/>
              <a:gd name="connsiteY0" fmla="*/ 0 h 3075603"/>
              <a:gd name="connsiteX1" fmla="*/ 5470526 w 5470526"/>
              <a:gd name="connsiteY1" fmla="*/ 0 h 3075603"/>
              <a:gd name="connsiteX2" fmla="*/ 5470526 w 5470526"/>
              <a:gd name="connsiteY2" fmla="*/ 3075603 h 3075603"/>
              <a:gd name="connsiteX3" fmla="*/ 0 w 5470526"/>
              <a:gd name="connsiteY3" fmla="*/ 3075603 h 307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26" h="3075603">
                <a:moveTo>
                  <a:pt x="0" y="0"/>
                </a:moveTo>
                <a:lnTo>
                  <a:pt x="5470526" y="0"/>
                </a:lnTo>
                <a:lnTo>
                  <a:pt x="5470526" y="3075603"/>
                </a:lnTo>
                <a:lnTo>
                  <a:pt x="0" y="30756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0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DEAA42F-8431-4E1F-B778-E0502FAEBE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19550" y="2026344"/>
            <a:ext cx="3714750" cy="4833784"/>
          </a:xfrm>
          <a:custGeom>
            <a:avLst/>
            <a:gdLst>
              <a:gd name="connsiteX0" fmla="*/ 0 w 3714750"/>
              <a:gd name="connsiteY0" fmla="*/ 0 h 4833784"/>
              <a:gd name="connsiteX1" fmla="*/ 3714750 w 3714750"/>
              <a:gd name="connsiteY1" fmla="*/ 0 h 4833784"/>
              <a:gd name="connsiteX2" fmla="*/ 3714750 w 3714750"/>
              <a:gd name="connsiteY2" fmla="*/ 4833784 h 4833784"/>
              <a:gd name="connsiteX3" fmla="*/ 0 w 3714750"/>
              <a:gd name="connsiteY3" fmla="*/ 4833784 h 483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4750" h="4833784">
                <a:moveTo>
                  <a:pt x="0" y="0"/>
                </a:moveTo>
                <a:lnTo>
                  <a:pt x="3714750" y="0"/>
                </a:lnTo>
                <a:lnTo>
                  <a:pt x="3714750" y="4833784"/>
                </a:lnTo>
                <a:lnTo>
                  <a:pt x="0" y="483378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FB1ECE-EB3C-4BD7-A6DF-364FC8D164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380" y="1142662"/>
            <a:ext cx="2011820" cy="2366975"/>
          </a:xfrm>
          <a:custGeom>
            <a:avLst/>
            <a:gdLst>
              <a:gd name="connsiteX0" fmla="*/ 0 w 2011820"/>
              <a:gd name="connsiteY0" fmla="*/ 0 h 2366975"/>
              <a:gd name="connsiteX1" fmla="*/ 2011820 w 2011820"/>
              <a:gd name="connsiteY1" fmla="*/ 0 h 2366975"/>
              <a:gd name="connsiteX2" fmla="*/ 2011820 w 2011820"/>
              <a:gd name="connsiteY2" fmla="*/ 2366975 h 2366975"/>
              <a:gd name="connsiteX3" fmla="*/ 0 w 2011820"/>
              <a:gd name="connsiteY3" fmla="*/ 2366975 h 236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820" h="2366975">
                <a:moveTo>
                  <a:pt x="0" y="0"/>
                </a:moveTo>
                <a:lnTo>
                  <a:pt x="2011820" y="0"/>
                </a:lnTo>
                <a:lnTo>
                  <a:pt x="2011820" y="2366975"/>
                </a:lnTo>
                <a:lnTo>
                  <a:pt x="0" y="2366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D8E8AA-9C67-4779-ABC2-1E17E553B4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82902" y="1824026"/>
            <a:ext cx="1409097" cy="1604975"/>
          </a:xfrm>
          <a:custGeom>
            <a:avLst/>
            <a:gdLst>
              <a:gd name="connsiteX0" fmla="*/ 0 w 1409097"/>
              <a:gd name="connsiteY0" fmla="*/ 0 h 1604975"/>
              <a:gd name="connsiteX1" fmla="*/ 1409097 w 1409097"/>
              <a:gd name="connsiteY1" fmla="*/ 0 h 1604975"/>
              <a:gd name="connsiteX2" fmla="*/ 1409097 w 1409097"/>
              <a:gd name="connsiteY2" fmla="*/ 1604975 h 1604975"/>
              <a:gd name="connsiteX3" fmla="*/ 0 w 1409097"/>
              <a:gd name="connsiteY3" fmla="*/ 1604975 h 16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097" h="1604975">
                <a:moveTo>
                  <a:pt x="0" y="0"/>
                </a:moveTo>
                <a:lnTo>
                  <a:pt x="1409097" y="0"/>
                </a:lnTo>
                <a:lnTo>
                  <a:pt x="1409097" y="1604975"/>
                </a:lnTo>
                <a:lnTo>
                  <a:pt x="0" y="1604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17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1A389CF-51D7-4DC5-9450-4196BB367D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5400" y="1000266"/>
            <a:ext cx="3917950" cy="5400535"/>
          </a:xfrm>
          <a:custGeom>
            <a:avLst/>
            <a:gdLst>
              <a:gd name="connsiteX0" fmla="*/ 0 w 3917950"/>
              <a:gd name="connsiteY0" fmla="*/ 0 h 5400535"/>
              <a:gd name="connsiteX1" fmla="*/ 3917950 w 3917950"/>
              <a:gd name="connsiteY1" fmla="*/ 0 h 5400535"/>
              <a:gd name="connsiteX2" fmla="*/ 3917950 w 3917950"/>
              <a:gd name="connsiteY2" fmla="*/ 5400535 h 5400535"/>
              <a:gd name="connsiteX3" fmla="*/ 0 w 3917950"/>
              <a:gd name="connsiteY3" fmla="*/ 5400535 h 540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950" h="5400535">
                <a:moveTo>
                  <a:pt x="0" y="0"/>
                </a:moveTo>
                <a:lnTo>
                  <a:pt x="3917950" y="0"/>
                </a:lnTo>
                <a:lnTo>
                  <a:pt x="3917950" y="5400535"/>
                </a:lnTo>
                <a:lnTo>
                  <a:pt x="0" y="54005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80C8D4-FE37-4BD6-A89A-B28370378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74" y="4381501"/>
            <a:ext cx="1630360" cy="2019300"/>
          </a:xfrm>
          <a:custGeom>
            <a:avLst/>
            <a:gdLst>
              <a:gd name="connsiteX0" fmla="*/ 0 w 1630360"/>
              <a:gd name="connsiteY0" fmla="*/ 0 h 2019300"/>
              <a:gd name="connsiteX1" fmla="*/ 1630360 w 1630360"/>
              <a:gd name="connsiteY1" fmla="*/ 0 h 2019300"/>
              <a:gd name="connsiteX2" fmla="*/ 1630360 w 1630360"/>
              <a:gd name="connsiteY2" fmla="*/ 2019300 h 2019300"/>
              <a:gd name="connsiteX3" fmla="*/ 0 w 1630360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360" h="2019300">
                <a:moveTo>
                  <a:pt x="0" y="0"/>
                </a:moveTo>
                <a:lnTo>
                  <a:pt x="1630360" y="0"/>
                </a:lnTo>
                <a:lnTo>
                  <a:pt x="1630360" y="2019300"/>
                </a:lnTo>
                <a:lnTo>
                  <a:pt x="0" y="20193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2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DB776-C6BA-4AB0-99E7-6D944DFF29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7700" y="878665"/>
            <a:ext cx="3924300" cy="5979335"/>
          </a:xfrm>
          <a:custGeom>
            <a:avLst/>
            <a:gdLst>
              <a:gd name="connsiteX0" fmla="*/ 0 w 3924300"/>
              <a:gd name="connsiteY0" fmla="*/ 0 h 5979335"/>
              <a:gd name="connsiteX1" fmla="*/ 3924300 w 3924300"/>
              <a:gd name="connsiteY1" fmla="*/ 0 h 5979335"/>
              <a:gd name="connsiteX2" fmla="*/ 3924300 w 3924300"/>
              <a:gd name="connsiteY2" fmla="*/ 5979335 h 5979335"/>
              <a:gd name="connsiteX3" fmla="*/ 0 w 3924300"/>
              <a:gd name="connsiteY3" fmla="*/ 5979335 h 597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5979335">
                <a:moveTo>
                  <a:pt x="0" y="0"/>
                </a:moveTo>
                <a:lnTo>
                  <a:pt x="3924300" y="0"/>
                </a:lnTo>
                <a:lnTo>
                  <a:pt x="3924300" y="5979335"/>
                </a:lnTo>
                <a:lnTo>
                  <a:pt x="0" y="59793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96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37CBC6-272E-454F-9132-99111B524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9" y="4499471"/>
            <a:ext cx="2101807" cy="2358529"/>
          </a:xfrm>
          <a:custGeom>
            <a:avLst/>
            <a:gdLst>
              <a:gd name="connsiteX0" fmla="*/ 0 w 2101807"/>
              <a:gd name="connsiteY0" fmla="*/ 0 h 2358529"/>
              <a:gd name="connsiteX1" fmla="*/ 2101807 w 2101807"/>
              <a:gd name="connsiteY1" fmla="*/ 0 h 2358529"/>
              <a:gd name="connsiteX2" fmla="*/ 2101807 w 2101807"/>
              <a:gd name="connsiteY2" fmla="*/ 2358529 h 2358529"/>
              <a:gd name="connsiteX3" fmla="*/ 0 w 2101807"/>
              <a:gd name="connsiteY3" fmla="*/ 2358529 h 23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807" h="2358529">
                <a:moveTo>
                  <a:pt x="0" y="0"/>
                </a:moveTo>
                <a:lnTo>
                  <a:pt x="2101807" y="0"/>
                </a:lnTo>
                <a:lnTo>
                  <a:pt x="2101807" y="2358529"/>
                </a:lnTo>
                <a:lnTo>
                  <a:pt x="0" y="235852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A17EF2-964D-41ED-BE6D-C55EF4912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73523" y="2710743"/>
            <a:ext cx="1430676" cy="1671864"/>
          </a:xfrm>
          <a:custGeom>
            <a:avLst/>
            <a:gdLst>
              <a:gd name="connsiteX0" fmla="*/ 0 w 1430676"/>
              <a:gd name="connsiteY0" fmla="*/ 0 h 1671864"/>
              <a:gd name="connsiteX1" fmla="*/ 1430676 w 1430676"/>
              <a:gd name="connsiteY1" fmla="*/ 0 h 1671864"/>
              <a:gd name="connsiteX2" fmla="*/ 1430676 w 1430676"/>
              <a:gd name="connsiteY2" fmla="*/ 1671864 h 1671864"/>
              <a:gd name="connsiteX3" fmla="*/ 0 w 1430676"/>
              <a:gd name="connsiteY3" fmla="*/ 1671864 h 167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0676" h="1671864">
                <a:moveTo>
                  <a:pt x="0" y="0"/>
                </a:moveTo>
                <a:lnTo>
                  <a:pt x="1430676" y="0"/>
                </a:lnTo>
                <a:lnTo>
                  <a:pt x="1430676" y="1671864"/>
                </a:lnTo>
                <a:lnTo>
                  <a:pt x="0" y="167186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84802C8-7CC7-4AC4-B7B8-58283DC7A1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16705" y="1659587"/>
            <a:ext cx="3021508" cy="4147436"/>
          </a:xfrm>
          <a:custGeom>
            <a:avLst/>
            <a:gdLst>
              <a:gd name="connsiteX0" fmla="*/ 0 w 3021508"/>
              <a:gd name="connsiteY0" fmla="*/ 0 h 4147436"/>
              <a:gd name="connsiteX1" fmla="*/ 3021508 w 3021508"/>
              <a:gd name="connsiteY1" fmla="*/ 0 h 4147436"/>
              <a:gd name="connsiteX2" fmla="*/ 3021508 w 3021508"/>
              <a:gd name="connsiteY2" fmla="*/ 4147436 h 4147436"/>
              <a:gd name="connsiteX3" fmla="*/ 0 w 3021508"/>
              <a:gd name="connsiteY3" fmla="*/ 4147436 h 414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508" h="4147436">
                <a:moveTo>
                  <a:pt x="0" y="0"/>
                </a:moveTo>
                <a:lnTo>
                  <a:pt x="3021508" y="0"/>
                </a:lnTo>
                <a:lnTo>
                  <a:pt x="3021508" y="4147436"/>
                </a:lnTo>
                <a:lnTo>
                  <a:pt x="0" y="414743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D495F9D-2D00-437C-9F34-BAF741131A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52817" y="3164898"/>
            <a:ext cx="2101807" cy="2213005"/>
          </a:xfrm>
          <a:custGeom>
            <a:avLst/>
            <a:gdLst>
              <a:gd name="connsiteX0" fmla="*/ 0 w 2101807"/>
              <a:gd name="connsiteY0" fmla="*/ 0 h 2213005"/>
              <a:gd name="connsiteX1" fmla="*/ 2101807 w 2101807"/>
              <a:gd name="connsiteY1" fmla="*/ 0 h 2213005"/>
              <a:gd name="connsiteX2" fmla="*/ 2101807 w 2101807"/>
              <a:gd name="connsiteY2" fmla="*/ 2213005 h 2213005"/>
              <a:gd name="connsiteX3" fmla="*/ 0 w 2101807"/>
              <a:gd name="connsiteY3" fmla="*/ 2213005 h 221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807" h="2213005">
                <a:moveTo>
                  <a:pt x="0" y="0"/>
                </a:moveTo>
                <a:lnTo>
                  <a:pt x="2101807" y="0"/>
                </a:lnTo>
                <a:lnTo>
                  <a:pt x="2101807" y="2213005"/>
                </a:lnTo>
                <a:lnTo>
                  <a:pt x="0" y="221300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DD9DA-91CA-BDB8-3CDE-A6EDBA212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4375" y="3105151"/>
            <a:ext cx="4019550" cy="1971675"/>
          </a:xfrm>
          <a:custGeom>
            <a:avLst/>
            <a:gdLst>
              <a:gd name="connsiteX0" fmla="*/ 0 w 4019550"/>
              <a:gd name="connsiteY0" fmla="*/ 0 h 1971675"/>
              <a:gd name="connsiteX1" fmla="*/ 4019550 w 4019550"/>
              <a:gd name="connsiteY1" fmla="*/ 0 h 1971675"/>
              <a:gd name="connsiteX2" fmla="*/ 4019550 w 4019550"/>
              <a:gd name="connsiteY2" fmla="*/ 1971675 h 1971675"/>
              <a:gd name="connsiteX3" fmla="*/ 0 w 401955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9550" h="1971675">
                <a:moveTo>
                  <a:pt x="0" y="0"/>
                </a:moveTo>
                <a:lnTo>
                  <a:pt x="4019550" y="0"/>
                </a:lnTo>
                <a:lnTo>
                  <a:pt x="4019550" y="1971675"/>
                </a:lnTo>
                <a:lnTo>
                  <a:pt x="0" y="19716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59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A79DAAD-E517-4C77-9DF3-5E57FF35B9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5248" y="914400"/>
            <a:ext cx="2331279" cy="3048000"/>
          </a:xfrm>
          <a:custGeom>
            <a:avLst/>
            <a:gdLst>
              <a:gd name="connsiteX0" fmla="*/ 0 w 2331279"/>
              <a:gd name="connsiteY0" fmla="*/ 0 h 3048000"/>
              <a:gd name="connsiteX1" fmla="*/ 2331279 w 2331279"/>
              <a:gd name="connsiteY1" fmla="*/ 0 h 3048000"/>
              <a:gd name="connsiteX2" fmla="*/ 2331279 w 2331279"/>
              <a:gd name="connsiteY2" fmla="*/ 3048000 h 3048000"/>
              <a:gd name="connsiteX3" fmla="*/ 0 w 2331279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279" h="3048000">
                <a:moveTo>
                  <a:pt x="0" y="0"/>
                </a:moveTo>
                <a:lnTo>
                  <a:pt x="2331279" y="0"/>
                </a:lnTo>
                <a:lnTo>
                  <a:pt x="2331279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5919D54-89A6-4534-8BA2-6A17B2C02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35248" y="4083050"/>
            <a:ext cx="2331279" cy="2203450"/>
          </a:xfrm>
          <a:custGeom>
            <a:avLst/>
            <a:gdLst>
              <a:gd name="connsiteX0" fmla="*/ 0 w 2331279"/>
              <a:gd name="connsiteY0" fmla="*/ 0 h 2203450"/>
              <a:gd name="connsiteX1" fmla="*/ 2331279 w 2331279"/>
              <a:gd name="connsiteY1" fmla="*/ 0 h 2203450"/>
              <a:gd name="connsiteX2" fmla="*/ 2331279 w 2331279"/>
              <a:gd name="connsiteY2" fmla="*/ 2203450 h 2203450"/>
              <a:gd name="connsiteX3" fmla="*/ 0 w 2331279"/>
              <a:gd name="connsiteY3" fmla="*/ 2203450 h 220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279" h="2203450">
                <a:moveTo>
                  <a:pt x="0" y="0"/>
                </a:moveTo>
                <a:lnTo>
                  <a:pt x="2331279" y="0"/>
                </a:lnTo>
                <a:lnTo>
                  <a:pt x="2331279" y="2203450"/>
                </a:lnTo>
                <a:lnTo>
                  <a:pt x="0" y="22034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15CD82-C5D7-4E23-921C-85DD8A8F9D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7222" y="2590800"/>
            <a:ext cx="2331279" cy="3048000"/>
          </a:xfrm>
          <a:custGeom>
            <a:avLst/>
            <a:gdLst>
              <a:gd name="connsiteX0" fmla="*/ 0 w 2331279"/>
              <a:gd name="connsiteY0" fmla="*/ 0 h 3048000"/>
              <a:gd name="connsiteX1" fmla="*/ 2331279 w 2331279"/>
              <a:gd name="connsiteY1" fmla="*/ 0 h 3048000"/>
              <a:gd name="connsiteX2" fmla="*/ 2331279 w 2331279"/>
              <a:gd name="connsiteY2" fmla="*/ 3048000 h 3048000"/>
              <a:gd name="connsiteX3" fmla="*/ 0 w 2331279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1279" h="3048000">
                <a:moveTo>
                  <a:pt x="0" y="0"/>
                </a:moveTo>
                <a:lnTo>
                  <a:pt x="2331279" y="0"/>
                </a:lnTo>
                <a:lnTo>
                  <a:pt x="2331279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463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FD3E1-D4A6-4610-A363-44FE49A9CD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375" y="815322"/>
            <a:ext cx="2560320" cy="2560320"/>
          </a:xfrm>
          <a:custGeom>
            <a:avLst/>
            <a:gdLst>
              <a:gd name="connsiteX0" fmla="*/ 0 w 2560320"/>
              <a:gd name="connsiteY0" fmla="*/ 0 h 2560320"/>
              <a:gd name="connsiteX1" fmla="*/ 2560320 w 2560320"/>
              <a:gd name="connsiteY1" fmla="*/ 0 h 2560320"/>
              <a:gd name="connsiteX2" fmla="*/ 2560320 w 2560320"/>
              <a:gd name="connsiteY2" fmla="*/ 2560320 h 2560320"/>
              <a:gd name="connsiteX3" fmla="*/ 0 w 25603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560320">
                <a:moveTo>
                  <a:pt x="0" y="0"/>
                </a:moveTo>
                <a:lnTo>
                  <a:pt x="2560320" y="0"/>
                </a:lnTo>
                <a:lnTo>
                  <a:pt x="2560320" y="2560320"/>
                </a:lnTo>
                <a:lnTo>
                  <a:pt x="0" y="256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7CBAFA-6118-4778-B6EE-9906844F50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97738" y="3375643"/>
            <a:ext cx="3181524" cy="3482357"/>
          </a:xfrm>
          <a:custGeom>
            <a:avLst/>
            <a:gdLst>
              <a:gd name="connsiteX0" fmla="*/ 0 w 3181524"/>
              <a:gd name="connsiteY0" fmla="*/ 0 h 3482357"/>
              <a:gd name="connsiteX1" fmla="*/ 3181524 w 3181524"/>
              <a:gd name="connsiteY1" fmla="*/ 0 h 3482357"/>
              <a:gd name="connsiteX2" fmla="*/ 3181524 w 3181524"/>
              <a:gd name="connsiteY2" fmla="*/ 3482357 h 3482357"/>
              <a:gd name="connsiteX3" fmla="*/ 0 w 3181524"/>
              <a:gd name="connsiteY3" fmla="*/ 3482357 h 34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524" h="3482357">
                <a:moveTo>
                  <a:pt x="0" y="0"/>
                </a:moveTo>
                <a:lnTo>
                  <a:pt x="3181524" y="0"/>
                </a:lnTo>
                <a:lnTo>
                  <a:pt x="3181524" y="3482357"/>
                </a:lnTo>
                <a:lnTo>
                  <a:pt x="0" y="348235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30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A09EF89-73EB-4B44-BD58-8E53C7E062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4374" y="4205288"/>
            <a:ext cx="3000376" cy="1938337"/>
          </a:xfrm>
          <a:custGeom>
            <a:avLst/>
            <a:gdLst>
              <a:gd name="connsiteX0" fmla="*/ 0 w 3000376"/>
              <a:gd name="connsiteY0" fmla="*/ 0 h 1938337"/>
              <a:gd name="connsiteX1" fmla="*/ 3000376 w 3000376"/>
              <a:gd name="connsiteY1" fmla="*/ 0 h 1938337"/>
              <a:gd name="connsiteX2" fmla="*/ 3000376 w 3000376"/>
              <a:gd name="connsiteY2" fmla="*/ 1938337 h 1938337"/>
              <a:gd name="connsiteX3" fmla="*/ 0 w 3000376"/>
              <a:gd name="connsiteY3" fmla="*/ 1938337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6" h="1938337">
                <a:moveTo>
                  <a:pt x="0" y="0"/>
                </a:moveTo>
                <a:lnTo>
                  <a:pt x="3000376" y="0"/>
                </a:lnTo>
                <a:lnTo>
                  <a:pt x="3000376" y="1938337"/>
                </a:lnTo>
                <a:lnTo>
                  <a:pt x="0" y="19383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F1094DC-2DAD-4181-858F-3EE929F01D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34207" y="2924305"/>
            <a:ext cx="3110705" cy="3219320"/>
          </a:xfrm>
          <a:custGeom>
            <a:avLst/>
            <a:gdLst>
              <a:gd name="connsiteX0" fmla="*/ 0 w 3110705"/>
              <a:gd name="connsiteY0" fmla="*/ 0 h 3219320"/>
              <a:gd name="connsiteX1" fmla="*/ 3110705 w 3110705"/>
              <a:gd name="connsiteY1" fmla="*/ 0 h 3219320"/>
              <a:gd name="connsiteX2" fmla="*/ 3110705 w 3110705"/>
              <a:gd name="connsiteY2" fmla="*/ 3219320 h 3219320"/>
              <a:gd name="connsiteX3" fmla="*/ 0 w 3110705"/>
              <a:gd name="connsiteY3" fmla="*/ 3219320 h 32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705" h="3219320">
                <a:moveTo>
                  <a:pt x="0" y="0"/>
                </a:moveTo>
                <a:lnTo>
                  <a:pt x="3110705" y="0"/>
                </a:lnTo>
                <a:lnTo>
                  <a:pt x="3110705" y="3219320"/>
                </a:lnTo>
                <a:lnTo>
                  <a:pt x="0" y="3219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A242E8-A96F-4439-B7C1-CD619C90C9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34207" y="933450"/>
            <a:ext cx="3110705" cy="1771399"/>
          </a:xfrm>
          <a:custGeom>
            <a:avLst/>
            <a:gdLst>
              <a:gd name="connsiteX0" fmla="*/ 0 w 3110705"/>
              <a:gd name="connsiteY0" fmla="*/ 0 h 1771399"/>
              <a:gd name="connsiteX1" fmla="*/ 3110705 w 3110705"/>
              <a:gd name="connsiteY1" fmla="*/ 0 h 1771399"/>
              <a:gd name="connsiteX2" fmla="*/ 3110705 w 3110705"/>
              <a:gd name="connsiteY2" fmla="*/ 1771399 h 1771399"/>
              <a:gd name="connsiteX3" fmla="*/ 0 w 3110705"/>
              <a:gd name="connsiteY3" fmla="*/ 1771399 h 177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705" h="1771399">
                <a:moveTo>
                  <a:pt x="0" y="0"/>
                </a:moveTo>
                <a:lnTo>
                  <a:pt x="3110705" y="0"/>
                </a:lnTo>
                <a:lnTo>
                  <a:pt x="3110705" y="1771399"/>
                </a:lnTo>
                <a:lnTo>
                  <a:pt x="0" y="17713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3ABC0DB-D9C6-41CA-A4DB-FC0C55B5C3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373" y="933449"/>
            <a:ext cx="3000376" cy="3052382"/>
          </a:xfrm>
          <a:custGeom>
            <a:avLst/>
            <a:gdLst>
              <a:gd name="connsiteX0" fmla="*/ 0 w 3000376"/>
              <a:gd name="connsiteY0" fmla="*/ 0 h 3052382"/>
              <a:gd name="connsiteX1" fmla="*/ 3000376 w 3000376"/>
              <a:gd name="connsiteY1" fmla="*/ 0 h 3052382"/>
              <a:gd name="connsiteX2" fmla="*/ 3000376 w 3000376"/>
              <a:gd name="connsiteY2" fmla="*/ 3052382 h 3052382"/>
              <a:gd name="connsiteX3" fmla="*/ 0 w 3000376"/>
              <a:gd name="connsiteY3" fmla="*/ 3052382 h 305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6" h="3052382">
                <a:moveTo>
                  <a:pt x="0" y="0"/>
                </a:moveTo>
                <a:lnTo>
                  <a:pt x="3000376" y="0"/>
                </a:lnTo>
                <a:lnTo>
                  <a:pt x="3000376" y="3052382"/>
                </a:lnTo>
                <a:lnTo>
                  <a:pt x="0" y="30523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2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8C7CA-BA3A-4BDF-AA03-B35866852F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13587" y="4371023"/>
            <a:ext cx="2011680" cy="2011680"/>
          </a:xfrm>
          <a:custGeom>
            <a:avLst/>
            <a:gdLst>
              <a:gd name="connsiteX0" fmla="*/ 0 w 2011680"/>
              <a:gd name="connsiteY0" fmla="*/ 0 h 2011680"/>
              <a:gd name="connsiteX1" fmla="*/ 2011680 w 2011680"/>
              <a:gd name="connsiteY1" fmla="*/ 0 h 2011680"/>
              <a:gd name="connsiteX2" fmla="*/ 2011680 w 2011680"/>
              <a:gd name="connsiteY2" fmla="*/ 2011680 h 2011680"/>
              <a:gd name="connsiteX3" fmla="*/ 0 w 2011680"/>
              <a:gd name="connsiteY3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2011680">
                <a:moveTo>
                  <a:pt x="0" y="0"/>
                </a:moveTo>
                <a:lnTo>
                  <a:pt x="2011680" y="0"/>
                </a:lnTo>
                <a:lnTo>
                  <a:pt x="2011680" y="2011680"/>
                </a:lnTo>
                <a:lnTo>
                  <a:pt x="0" y="20116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ED37E08-71B4-4D51-BF7A-C6D110C754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5946" y="4371023"/>
            <a:ext cx="2011680" cy="2011680"/>
          </a:xfrm>
          <a:custGeom>
            <a:avLst/>
            <a:gdLst>
              <a:gd name="connsiteX0" fmla="*/ 0 w 2011680"/>
              <a:gd name="connsiteY0" fmla="*/ 0 h 2011680"/>
              <a:gd name="connsiteX1" fmla="*/ 2011680 w 2011680"/>
              <a:gd name="connsiteY1" fmla="*/ 0 h 2011680"/>
              <a:gd name="connsiteX2" fmla="*/ 2011680 w 2011680"/>
              <a:gd name="connsiteY2" fmla="*/ 2011680 h 2011680"/>
              <a:gd name="connsiteX3" fmla="*/ 0 w 2011680"/>
              <a:gd name="connsiteY3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2011680">
                <a:moveTo>
                  <a:pt x="0" y="0"/>
                </a:moveTo>
                <a:lnTo>
                  <a:pt x="2011680" y="0"/>
                </a:lnTo>
                <a:lnTo>
                  <a:pt x="2011680" y="2011680"/>
                </a:lnTo>
                <a:lnTo>
                  <a:pt x="0" y="20116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93FB20-686C-4DD4-9F22-08EE80956C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374" y="966155"/>
            <a:ext cx="5178426" cy="3029739"/>
          </a:xfrm>
          <a:custGeom>
            <a:avLst/>
            <a:gdLst>
              <a:gd name="connsiteX0" fmla="*/ 0 w 4937126"/>
              <a:gd name="connsiteY0" fmla="*/ 0 h 3082926"/>
              <a:gd name="connsiteX1" fmla="*/ 4937126 w 4937126"/>
              <a:gd name="connsiteY1" fmla="*/ 0 h 3082926"/>
              <a:gd name="connsiteX2" fmla="*/ 4937126 w 4937126"/>
              <a:gd name="connsiteY2" fmla="*/ 3082926 h 3082926"/>
              <a:gd name="connsiteX3" fmla="*/ 0 w 4937126"/>
              <a:gd name="connsiteY3" fmla="*/ 3082926 h 308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126" h="3082926">
                <a:moveTo>
                  <a:pt x="0" y="0"/>
                </a:moveTo>
                <a:lnTo>
                  <a:pt x="4937126" y="0"/>
                </a:lnTo>
                <a:lnTo>
                  <a:pt x="4937126" y="3082926"/>
                </a:lnTo>
                <a:lnTo>
                  <a:pt x="0" y="30829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261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6ED4C-3B96-4505-8745-9CF2BA57E6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16200" y="1295401"/>
            <a:ext cx="3479800" cy="4683778"/>
          </a:xfrm>
          <a:custGeom>
            <a:avLst/>
            <a:gdLst>
              <a:gd name="connsiteX0" fmla="*/ 0 w 3479800"/>
              <a:gd name="connsiteY0" fmla="*/ 0 h 4683778"/>
              <a:gd name="connsiteX1" fmla="*/ 3479800 w 3479800"/>
              <a:gd name="connsiteY1" fmla="*/ 0 h 4683778"/>
              <a:gd name="connsiteX2" fmla="*/ 3479800 w 3479800"/>
              <a:gd name="connsiteY2" fmla="*/ 4683778 h 4683778"/>
              <a:gd name="connsiteX3" fmla="*/ 0 w 3479800"/>
              <a:gd name="connsiteY3" fmla="*/ 4683778 h 468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800" h="4683778">
                <a:moveTo>
                  <a:pt x="0" y="0"/>
                </a:moveTo>
                <a:lnTo>
                  <a:pt x="3479800" y="0"/>
                </a:lnTo>
                <a:lnTo>
                  <a:pt x="3479800" y="4683778"/>
                </a:lnTo>
                <a:lnTo>
                  <a:pt x="0" y="468377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0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B614AC-B609-A714-C2B1-BD925AC720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86075" y="4048123"/>
            <a:ext cx="2095501" cy="2095501"/>
          </a:xfrm>
          <a:custGeom>
            <a:avLst/>
            <a:gdLst>
              <a:gd name="connsiteX0" fmla="*/ 0 w 2095501"/>
              <a:gd name="connsiteY0" fmla="*/ 0 h 2095501"/>
              <a:gd name="connsiteX1" fmla="*/ 2095501 w 2095501"/>
              <a:gd name="connsiteY1" fmla="*/ 0 h 2095501"/>
              <a:gd name="connsiteX2" fmla="*/ 2095501 w 2095501"/>
              <a:gd name="connsiteY2" fmla="*/ 2095501 h 2095501"/>
              <a:gd name="connsiteX3" fmla="*/ 0 w 2095501"/>
              <a:gd name="connsiteY3" fmla="*/ 2095501 h 209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1" h="2095501">
                <a:moveTo>
                  <a:pt x="0" y="0"/>
                </a:moveTo>
                <a:lnTo>
                  <a:pt x="2095501" y="0"/>
                </a:lnTo>
                <a:lnTo>
                  <a:pt x="2095501" y="2095501"/>
                </a:lnTo>
                <a:lnTo>
                  <a:pt x="0" y="20955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49C5F7-115D-5D42-B658-8E06F0BAE8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7775" y="4048123"/>
            <a:ext cx="2095501" cy="2095501"/>
          </a:xfrm>
          <a:custGeom>
            <a:avLst/>
            <a:gdLst>
              <a:gd name="connsiteX0" fmla="*/ 0 w 2095501"/>
              <a:gd name="connsiteY0" fmla="*/ 0 h 2095501"/>
              <a:gd name="connsiteX1" fmla="*/ 2095501 w 2095501"/>
              <a:gd name="connsiteY1" fmla="*/ 0 h 2095501"/>
              <a:gd name="connsiteX2" fmla="*/ 2095501 w 2095501"/>
              <a:gd name="connsiteY2" fmla="*/ 2095501 h 2095501"/>
              <a:gd name="connsiteX3" fmla="*/ 0 w 2095501"/>
              <a:gd name="connsiteY3" fmla="*/ 2095501 h 209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1" h="2095501">
                <a:moveTo>
                  <a:pt x="0" y="0"/>
                </a:moveTo>
                <a:lnTo>
                  <a:pt x="2095501" y="0"/>
                </a:lnTo>
                <a:lnTo>
                  <a:pt x="2095501" y="2095501"/>
                </a:lnTo>
                <a:lnTo>
                  <a:pt x="0" y="20955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CD2BCA-A69B-D24B-107A-E8FE93237F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375" y="4048123"/>
            <a:ext cx="2095501" cy="2095501"/>
          </a:xfrm>
          <a:custGeom>
            <a:avLst/>
            <a:gdLst>
              <a:gd name="connsiteX0" fmla="*/ 0 w 2095501"/>
              <a:gd name="connsiteY0" fmla="*/ 0 h 2095501"/>
              <a:gd name="connsiteX1" fmla="*/ 2095501 w 2095501"/>
              <a:gd name="connsiteY1" fmla="*/ 0 h 2095501"/>
              <a:gd name="connsiteX2" fmla="*/ 2095501 w 2095501"/>
              <a:gd name="connsiteY2" fmla="*/ 2095501 h 2095501"/>
              <a:gd name="connsiteX3" fmla="*/ 0 w 2095501"/>
              <a:gd name="connsiteY3" fmla="*/ 2095501 h 209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1" h="2095501">
                <a:moveTo>
                  <a:pt x="0" y="0"/>
                </a:moveTo>
                <a:lnTo>
                  <a:pt x="2095501" y="0"/>
                </a:lnTo>
                <a:lnTo>
                  <a:pt x="2095501" y="2095501"/>
                </a:lnTo>
                <a:lnTo>
                  <a:pt x="0" y="209550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57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0DCEEA5-D954-9DE4-AD61-F295723D68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01" y="1993381"/>
            <a:ext cx="2971799" cy="4150244"/>
          </a:xfrm>
          <a:custGeom>
            <a:avLst/>
            <a:gdLst>
              <a:gd name="connsiteX0" fmla="*/ 0 w 2971799"/>
              <a:gd name="connsiteY0" fmla="*/ 0 h 4150244"/>
              <a:gd name="connsiteX1" fmla="*/ 2971799 w 2971799"/>
              <a:gd name="connsiteY1" fmla="*/ 0 h 4150244"/>
              <a:gd name="connsiteX2" fmla="*/ 2971799 w 2971799"/>
              <a:gd name="connsiteY2" fmla="*/ 4150244 h 4150244"/>
              <a:gd name="connsiteX3" fmla="*/ 0 w 2971799"/>
              <a:gd name="connsiteY3" fmla="*/ 4150244 h 415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799" h="4150244">
                <a:moveTo>
                  <a:pt x="0" y="0"/>
                </a:moveTo>
                <a:lnTo>
                  <a:pt x="2971799" y="0"/>
                </a:lnTo>
                <a:lnTo>
                  <a:pt x="2971799" y="4150244"/>
                </a:lnTo>
                <a:lnTo>
                  <a:pt x="0" y="415024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E163A7-E6D6-52F1-5822-D42F706128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13405" y="2931961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9915E4-713C-0AE4-2B91-1D69E02DA6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64300" y="4772025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E11A42-1B68-8178-7336-4A8E97F125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300" y="1091898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70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BD11A40-8AE0-CDF6-CD58-1EBD3A0A2CC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26400" y="3713643"/>
            <a:ext cx="3563180" cy="2429982"/>
          </a:xfrm>
          <a:custGeom>
            <a:avLst/>
            <a:gdLst>
              <a:gd name="connsiteX0" fmla="*/ 0 w 3563180"/>
              <a:gd name="connsiteY0" fmla="*/ 0 h 2429982"/>
              <a:gd name="connsiteX1" fmla="*/ 3563180 w 3563180"/>
              <a:gd name="connsiteY1" fmla="*/ 0 h 2429982"/>
              <a:gd name="connsiteX2" fmla="*/ 3563180 w 3563180"/>
              <a:gd name="connsiteY2" fmla="*/ 2429982 h 2429982"/>
              <a:gd name="connsiteX3" fmla="*/ 0 w 3563180"/>
              <a:gd name="connsiteY3" fmla="*/ 2429982 h 24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3180" h="2429982">
                <a:moveTo>
                  <a:pt x="0" y="0"/>
                </a:moveTo>
                <a:lnTo>
                  <a:pt x="3563180" y="0"/>
                </a:lnTo>
                <a:lnTo>
                  <a:pt x="3563180" y="2429982"/>
                </a:lnTo>
                <a:lnTo>
                  <a:pt x="0" y="242998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077811-3D2D-91DA-3D57-20F249E795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96241" y="1888563"/>
            <a:ext cx="2294809" cy="2975549"/>
          </a:xfrm>
          <a:custGeom>
            <a:avLst/>
            <a:gdLst>
              <a:gd name="connsiteX0" fmla="*/ 0 w 2294809"/>
              <a:gd name="connsiteY0" fmla="*/ 0 h 2975549"/>
              <a:gd name="connsiteX1" fmla="*/ 2294809 w 2294809"/>
              <a:gd name="connsiteY1" fmla="*/ 0 h 2975549"/>
              <a:gd name="connsiteX2" fmla="*/ 2294809 w 2294809"/>
              <a:gd name="connsiteY2" fmla="*/ 2975549 h 2975549"/>
              <a:gd name="connsiteX3" fmla="*/ 0 w 2294809"/>
              <a:gd name="connsiteY3" fmla="*/ 2975549 h 297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809" h="2975549">
                <a:moveTo>
                  <a:pt x="0" y="0"/>
                </a:moveTo>
                <a:lnTo>
                  <a:pt x="2294809" y="0"/>
                </a:lnTo>
                <a:lnTo>
                  <a:pt x="2294809" y="2975549"/>
                </a:lnTo>
                <a:lnTo>
                  <a:pt x="0" y="297554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19084-B9AD-B34F-C446-A33E87CCB0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1989" y="3927713"/>
            <a:ext cx="1622340" cy="1970950"/>
          </a:xfrm>
          <a:custGeom>
            <a:avLst/>
            <a:gdLst>
              <a:gd name="connsiteX0" fmla="*/ 0 w 1622340"/>
              <a:gd name="connsiteY0" fmla="*/ 0 h 1970950"/>
              <a:gd name="connsiteX1" fmla="*/ 1622340 w 1622340"/>
              <a:gd name="connsiteY1" fmla="*/ 0 h 1970950"/>
              <a:gd name="connsiteX2" fmla="*/ 1622340 w 1622340"/>
              <a:gd name="connsiteY2" fmla="*/ 1970950 h 1970950"/>
              <a:gd name="connsiteX3" fmla="*/ 0 w 1622340"/>
              <a:gd name="connsiteY3" fmla="*/ 1970950 h 19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340" h="1970950">
                <a:moveTo>
                  <a:pt x="0" y="0"/>
                </a:moveTo>
                <a:lnTo>
                  <a:pt x="1622340" y="0"/>
                </a:lnTo>
                <a:lnTo>
                  <a:pt x="1622340" y="1970950"/>
                </a:lnTo>
                <a:lnTo>
                  <a:pt x="0" y="19709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DBBEFA-4397-FEC6-11C8-2A24B4A541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2423" y="1888564"/>
            <a:ext cx="1400737" cy="1750546"/>
          </a:xfrm>
          <a:custGeom>
            <a:avLst/>
            <a:gdLst>
              <a:gd name="connsiteX0" fmla="*/ 0 w 1400737"/>
              <a:gd name="connsiteY0" fmla="*/ 0 h 1750546"/>
              <a:gd name="connsiteX1" fmla="*/ 1400737 w 1400737"/>
              <a:gd name="connsiteY1" fmla="*/ 0 h 1750546"/>
              <a:gd name="connsiteX2" fmla="*/ 1400737 w 1400737"/>
              <a:gd name="connsiteY2" fmla="*/ 1750546 h 1750546"/>
              <a:gd name="connsiteX3" fmla="*/ 0 w 1400737"/>
              <a:gd name="connsiteY3" fmla="*/ 1750546 h 17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37" h="1750546">
                <a:moveTo>
                  <a:pt x="0" y="0"/>
                </a:moveTo>
                <a:lnTo>
                  <a:pt x="1400737" y="0"/>
                </a:lnTo>
                <a:lnTo>
                  <a:pt x="1400737" y="1750546"/>
                </a:lnTo>
                <a:lnTo>
                  <a:pt x="0" y="175054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87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6795FC-FBAA-928F-7EE1-3359B6043A7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286375" y="4365037"/>
            <a:ext cx="2141873" cy="2492963"/>
          </a:xfrm>
          <a:custGeom>
            <a:avLst/>
            <a:gdLst>
              <a:gd name="connsiteX0" fmla="*/ 0 w 2141873"/>
              <a:gd name="connsiteY0" fmla="*/ 0 h 2492963"/>
              <a:gd name="connsiteX1" fmla="*/ 2141873 w 2141873"/>
              <a:gd name="connsiteY1" fmla="*/ 0 h 2492963"/>
              <a:gd name="connsiteX2" fmla="*/ 2141873 w 2141873"/>
              <a:gd name="connsiteY2" fmla="*/ 2492963 h 2492963"/>
              <a:gd name="connsiteX3" fmla="*/ 0 w 2141873"/>
              <a:gd name="connsiteY3" fmla="*/ 2492963 h 249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1873" h="2492963">
                <a:moveTo>
                  <a:pt x="0" y="0"/>
                </a:moveTo>
                <a:lnTo>
                  <a:pt x="2141873" y="0"/>
                </a:lnTo>
                <a:lnTo>
                  <a:pt x="2141873" y="2492963"/>
                </a:lnTo>
                <a:lnTo>
                  <a:pt x="0" y="24929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14BFAB6-8670-00D3-7611-CD4E8EED599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2800" y="993087"/>
            <a:ext cx="2222500" cy="2586807"/>
          </a:xfrm>
          <a:custGeom>
            <a:avLst/>
            <a:gdLst>
              <a:gd name="connsiteX0" fmla="*/ 0 w 2222500"/>
              <a:gd name="connsiteY0" fmla="*/ 0 h 2586807"/>
              <a:gd name="connsiteX1" fmla="*/ 2222500 w 2222500"/>
              <a:gd name="connsiteY1" fmla="*/ 0 h 2586807"/>
              <a:gd name="connsiteX2" fmla="*/ 2222500 w 2222500"/>
              <a:gd name="connsiteY2" fmla="*/ 2586807 h 2586807"/>
              <a:gd name="connsiteX3" fmla="*/ 0 w 2222500"/>
              <a:gd name="connsiteY3" fmla="*/ 2586807 h 258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500" h="2586807">
                <a:moveTo>
                  <a:pt x="0" y="0"/>
                </a:moveTo>
                <a:lnTo>
                  <a:pt x="2222500" y="0"/>
                </a:lnTo>
                <a:lnTo>
                  <a:pt x="2222500" y="2586807"/>
                </a:lnTo>
                <a:lnTo>
                  <a:pt x="0" y="258680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FB22BC-9035-56DA-F131-AB3386B8B90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4374" y="2256250"/>
            <a:ext cx="3857626" cy="3887375"/>
          </a:xfrm>
          <a:custGeom>
            <a:avLst/>
            <a:gdLst>
              <a:gd name="connsiteX0" fmla="*/ 0 w 3857626"/>
              <a:gd name="connsiteY0" fmla="*/ 0 h 3887375"/>
              <a:gd name="connsiteX1" fmla="*/ 3857626 w 3857626"/>
              <a:gd name="connsiteY1" fmla="*/ 0 h 3887375"/>
              <a:gd name="connsiteX2" fmla="*/ 3857626 w 3857626"/>
              <a:gd name="connsiteY2" fmla="*/ 3887375 h 3887375"/>
              <a:gd name="connsiteX3" fmla="*/ 0 w 3857626"/>
              <a:gd name="connsiteY3" fmla="*/ 3887375 h 38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7626" h="3887375">
                <a:moveTo>
                  <a:pt x="0" y="0"/>
                </a:moveTo>
                <a:lnTo>
                  <a:pt x="3857626" y="0"/>
                </a:lnTo>
                <a:lnTo>
                  <a:pt x="3857626" y="3887375"/>
                </a:lnTo>
                <a:lnTo>
                  <a:pt x="0" y="38873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39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28210-DD50-87FB-6ABE-DFEFCE51B87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86586" y="3009900"/>
            <a:ext cx="4491039" cy="3133725"/>
          </a:xfrm>
          <a:custGeom>
            <a:avLst/>
            <a:gdLst>
              <a:gd name="connsiteX0" fmla="*/ 0 w 4491039"/>
              <a:gd name="connsiteY0" fmla="*/ 0 h 3133725"/>
              <a:gd name="connsiteX1" fmla="*/ 4491039 w 4491039"/>
              <a:gd name="connsiteY1" fmla="*/ 0 h 3133725"/>
              <a:gd name="connsiteX2" fmla="*/ 4491039 w 4491039"/>
              <a:gd name="connsiteY2" fmla="*/ 3133725 h 3133725"/>
              <a:gd name="connsiteX3" fmla="*/ 0 w 4491039"/>
              <a:gd name="connsiteY3" fmla="*/ 3133725 h 31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1039" h="3133725">
                <a:moveTo>
                  <a:pt x="0" y="0"/>
                </a:moveTo>
                <a:lnTo>
                  <a:pt x="4491039" y="0"/>
                </a:lnTo>
                <a:lnTo>
                  <a:pt x="4491039" y="3133725"/>
                </a:lnTo>
                <a:lnTo>
                  <a:pt x="0" y="31337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2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9EB28E-CA43-5BD7-99FF-0DDFF78A21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6800" y="3098800"/>
            <a:ext cx="2171700" cy="2933700"/>
          </a:xfrm>
          <a:custGeom>
            <a:avLst/>
            <a:gdLst>
              <a:gd name="connsiteX0" fmla="*/ 0 w 2171700"/>
              <a:gd name="connsiteY0" fmla="*/ 0 h 2933700"/>
              <a:gd name="connsiteX1" fmla="*/ 2171700 w 2171700"/>
              <a:gd name="connsiteY1" fmla="*/ 0 h 2933700"/>
              <a:gd name="connsiteX2" fmla="*/ 2171700 w 2171700"/>
              <a:gd name="connsiteY2" fmla="*/ 2933700 h 2933700"/>
              <a:gd name="connsiteX3" fmla="*/ 0 w 21717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2933700">
                <a:moveTo>
                  <a:pt x="0" y="0"/>
                </a:moveTo>
                <a:lnTo>
                  <a:pt x="2171700" y="0"/>
                </a:lnTo>
                <a:lnTo>
                  <a:pt x="2171700" y="2933700"/>
                </a:lnTo>
                <a:lnTo>
                  <a:pt x="0" y="29337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CFF2DB6-BD6F-3633-05E3-0A4932D7B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24900" y="3098800"/>
            <a:ext cx="2178300" cy="2892862"/>
          </a:xfrm>
          <a:custGeom>
            <a:avLst/>
            <a:gdLst>
              <a:gd name="connsiteX0" fmla="*/ 0 w 2178300"/>
              <a:gd name="connsiteY0" fmla="*/ 0 h 2892862"/>
              <a:gd name="connsiteX1" fmla="*/ 2178300 w 2178300"/>
              <a:gd name="connsiteY1" fmla="*/ 0 h 2892862"/>
              <a:gd name="connsiteX2" fmla="*/ 2178300 w 2178300"/>
              <a:gd name="connsiteY2" fmla="*/ 2892862 h 2892862"/>
              <a:gd name="connsiteX3" fmla="*/ 0 w 2178300"/>
              <a:gd name="connsiteY3" fmla="*/ 2892862 h 289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300" h="2892862">
                <a:moveTo>
                  <a:pt x="0" y="0"/>
                </a:moveTo>
                <a:lnTo>
                  <a:pt x="2178300" y="0"/>
                </a:lnTo>
                <a:lnTo>
                  <a:pt x="2178300" y="2892862"/>
                </a:lnTo>
                <a:lnTo>
                  <a:pt x="0" y="289286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A824D02-DBFB-BF96-7133-8EF6072E87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48900" y="2032000"/>
            <a:ext cx="1943100" cy="2580508"/>
          </a:xfrm>
          <a:custGeom>
            <a:avLst/>
            <a:gdLst>
              <a:gd name="connsiteX0" fmla="*/ 0 w 1943100"/>
              <a:gd name="connsiteY0" fmla="*/ 0 h 2580508"/>
              <a:gd name="connsiteX1" fmla="*/ 1943100 w 1943100"/>
              <a:gd name="connsiteY1" fmla="*/ 0 h 2580508"/>
              <a:gd name="connsiteX2" fmla="*/ 1943100 w 1943100"/>
              <a:gd name="connsiteY2" fmla="*/ 2580508 h 2580508"/>
              <a:gd name="connsiteX3" fmla="*/ 0 w 1943100"/>
              <a:gd name="connsiteY3" fmla="*/ 2580508 h 258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2580508">
                <a:moveTo>
                  <a:pt x="0" y="0"/>
                </a:moveTo>
                <a:lnTo>
                  <a:pt x="1943100" y="0"/>
                </a:lnTo>
                <a:lnTo>
                  <a:pt x="1943100" y="2580508"/>
                </a:lnTo>
                <a:lnTo>
                  <a:pt x="0" y="258050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27421-A079-7D24-AAFA-7B671F1D64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92200"/>
            <a:ext cx="1943100" cy="2933700"/>
          </a:xfrm>
          <a:custGeom>
            <a:avLst/>
            <a:gdLst>
              <a:gd name="connsiteX0" fmla="*/ 0 w 1943100"/>
              <a:gd name="connsiteY0" fmla="*/ 0 h 2933700"/>
              <a:gd name="connsiteX1" fmla="*/ 1943100 w 1943100"/>
              <a:gd name="connsiteY1" fmla="*/ 0 h 2933700"/>
              <a:gd name="connsiteX2" fmla="*/ 1943100 w 1943100"/>
              <a:gd name="connsiteY2" fmla="*/ 2933700 h 2933700"/>
              <a:gd name="connsiteX3" fmla="*/ 0 w 19431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2933700">
                <a:moveTo>
                  <a:pt x="0" y="0"/>
                </a:moveTo>
                <a:lnTo>
                  <a:pt x="1943100" y="0"/>
                </a:lnTo>
                <a:lnTo>
                  <a:pt x="1943100" y="2933700"/>
                </a:lnTo>
                <a:lnTo>
                  <a:pt x="0" y="29337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94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118F7C7-6642-FED2-7163-4F0709509C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533775"/>
              <a:gd name="connsiteY0" fmla="*/ 0 h 4362450"/>
              <a:gd name="connsiteX1" fmla="*/ 3533775 w 3533775"/>
              <a:gd name="connsiteY1" fmla="*/ 0 h 4362450"/>
              <a:gd name="connsiteX2" fmla="*/ 3533775 w 3533775"/>
              <a:gd name="connsiteY2" fmla="*/ 4362450 h 4362450"/>
              <a:gd name="connsiteX3" fmla="*/ 0 w 3533775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3775" h="4362450">
                <a:moveTo>
                  <a:pt x="0" y="0"/>
                </a:moveTo>
                <a:lnTo>
                  <a:pt x="3533775" y="0"/>
                </a:lnTo>
                <a:lnTo>
                  <a:pt x="3533775" y="4362450"/>
                </a:lnTo>
                <a:lnTo>
                  <a:pt x="0" y="436245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12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08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5FCF9-FEFC-14DC-E6BD-7085EEE9CF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6000" y="945000"/>
            <a:ext cx="3600000" cy="4968000"/>
          </a:xfrm>
          <a:custGeom>
            <a:avLst/>
            <a:gdLst>
              <a:gd name="connsiteX0" fmla="*/ 0 w 3600000"/>
              <a:gd name="connsiteY0" fmla="*/ 0 h 4968000"/>
              <a:gd name="connsiteX1" fmla="*/ 3600000 w 3600000"/>
              <a:gd name="connsiteY1" fmla="*/ 0 h 4968000"/>
              <a:gd name="connsiteX2" fmla="*/ 3600000 w 3600000"/>
              <a:gd name="connsiteY2" fmla="*/ 4968000 h 4968000"/>
              <a:gd name="connsiteX3" fmla="*/ 0 w 3600000"/>
              <a:gd name="connsiteY3" fmla="*/ 4968000 h 49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0" h="4968000">
                <a:moveTo>
                  <a:pt x="0" y="0"/>
                </a:moveTo>
                <a:lnTo>
                  <a:pt x="3600000" y="0"/>
                </a:lnTo>
                <a:lnTo>
                  <a:pt x="3600000" y="4968000"/>
                </a:lnTo>
                <a:lnTo>
                  <a:pt x="0" y="496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5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6E4FC6-6C62-D3D1-C840-7510CE848A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4374" y="965200"/>
            <a:ext cx="4330997" cy="5178426"/>
          </a:xfrm>
          <a:custGeom>
            <a:avLst/>
            <a:gdLst>
              <a:gd name="connsiteX0" fmla="*/ 0 w 4330997"/>
              <a:gd name="connsiteY0" fmla="*/ 0 h 5178426"/>
              <a:gd name="connsiteX1" fmla="*/ 4330997 w 4330997"/>
              <a:gd name="connsiteY1" fmla="*/ 0 h 5178426"/>
              <a:gd name="connsiteX2" fmla="*/ 4330997 w 4330997"/>
              <a:gd name="connsiteY2" fmla="*/ 5178426 h 5178426"/>
              <a:gd name="connsiteX3" fmla="*/ 0 w 4330997"/>
              <a:gd name="connsiteY3" fmla="*/ 5178426 h 51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997" h="5178426">
                <a:moveTo>
                  <a:pt x="0" y="0"/>
                </a:moveTo>
                <a:lnTo>
                  <a:pt x="4330997" y="0"/>
                </a:lnTo>
                <a:lnTo>
                  <a:pt x="4330997" y="5178426"/>
                </a:lnTo>
                <a:lnTo>
                  <a:pt x="0" y="51784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AC2B8-3BEF-FB92-22A7-234C7E0F7F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1322061"/>
            <a:ext cx="5324475" cy="3497589"/>
          </a:xfrm>
          <a:custGeom>
            <a:avLst/>
            <a:gdLst>
              <a:gd name="connsiteX0" fmla="*/ 0 w 5324475"/>
              <a:gd name="connsiteY0" fmla="*/ 0 h 3678565"/>
              <a:gd name="connsiteX1" fmla="*/ 5324475 w 5324475"/>
              <a:gd name="connsiteY1" fmla="*/ 0 h 3678565"/>
              <a:gd name="connsiteX2" fmla="*/ 5324475 w 5324475"/>
              <a:gd name="connsiteY2" fmla="*/ 3678565 h 3678565"/>
              <a:gd name="connsiteX3" fmla="*/ 0 w 5324475"/>
              <a:gd name="connsiteY3" fmla="*/ 3678565 h 36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475" h="3678565">
                <a:moveTo>
                  <a:pt x="0" y="0"/>
                </a:moveTo>
                <a:lnTo>
                  <a:pt x="5324475" y="0"/>
                </a:lnTo>
                <a:lnTo>
                  <a:pt x="5324475" y="3678565"/>
                </a:lnTo>
                <a:lnTo>
                  <a:pt x="0" y="36785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0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ECFDA6-D7FD-0AD7-E08F-437029CA34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0" y="3098800"/>
            <a:ext cx="6613526" cy="3759200"/>
          </a:xfrm>
          <a:custGeom>
            <a:avLst/>
            <a:gdLst>
              <a:gd name="connsiteX0" fmla="*/ 0 w 6613526"/>
              <a:gd name="connsiteY0" fmla="*/ 0 h 3759200"/>
              <a:gd name="connsiteX1" fmla="*/ 6613526 w 6613526"/>
              <a:gd name="connsiteY1" fmla="*/ 0 h 3759200"/>
              <a:gd name="connsiteX2" fmla="*/ 6613526 w 6613526"/>
              <a:gd name="connsiteY2" fmla="*/ 3759200 h 3759200"/>
              <a:gd name="connsiteX3" fmla="*/ 0 w 6613526"/>
              <a:gd name="connsiteY3" fmla="*/ 375920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3526" h="3759200">
                <a:moveTo>
                  <a:pt x="0" y="0"/>
                </a:moveTo>
                <a:lnTo>
                  <a:pt x="6613526" y="0"/>
                </a:lnTo>
                <a:lnTo>
                  <a:pt x="6613526" y="3759200"/>
                </a:lnTo>
                <a:lnTo>
                  <a:pt x="0" y="3759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DBA21F4-F0CD-82C1-F777-86A17DDEDB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5622" y="3098800"/>
            <a:ext cx="2743200" cy="2743200"/>
          </a:xfrm>
          <a:custGeom>
            <a:avLst/>
            <a:gdLst>
              <a:gd name="connsiteX0" fmla="*/ 0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2743200 h 2743200"/>
              <a:gd name="connsiteX3" fmla="*/ 0 w 27432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5270DD-0676-4F6A-302D-AD8292849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6299" y="3098800"/>
            <a:ext cx="5999702" cy="3759200"/>
          </a:xfrm>
          <a:custGeom>
            <a:avLst/>
            <a:gdLst>
              <a:gd name="connsiteX0" fmla="*/ 0 w 5999702"/>
              <a:gd name="connsiteY0" fmla="*/ 0 h 3759200"/>
              <a:gd name="connsiteX1" fmla="*/ 5999702 w 5999702"/>
              <a:gd name="connsiteY1" fmla="*/ 0 h 3759200"/>
              <a:gd name="connsiteX2" fmla="*/ 5999702 w 5999702"/>
              <a:gd name="connsiteY2" fmla="*/ 3759200 h 3759200"/>
              <a:gd name="connsiteX3" fmla="*/ 0 w 5999702"/>
              <a:gd name="connsiteY3" fmla="*/ 375920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702" h="3759200">
                <a:moveTo>
                  <a:pt x="0" y="0"/>
                </a:moveTo>
                <a:lnTo>
                  <a:pt x="5999702" y="0"/>
                </a:lnTo>
                <a:lnTo>
                  <a:pt x="5999702" y="3759200"/>
                </a:lnTo>
                <a:lnTo>
                  <a:pt x="0" y="3759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DF573D-6237-7D17-C495-6D1D0C0BE6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91522" y="3098800"/>
            <a:ext cx="2743200" cy="2743200"/>
          </a:xfrm>
          <a:custGeom>
            <a:avLst/>
            <a:gdLst>
              <a:gd name="connsiteX0" fmla="*/ 0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2743200 h 2743200"/>
              <a:gd name="connsiteX3" fmla="*/ 0 w 27432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67FE7-BFBB-9860-9EF1-9EE965C96B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47900" y="1209674"/>
            <a:ext cx="3848100" cy="5648326"/>
          </a:xfrm>
          <a:custGeom>
            <a:avLst/>
            <a:gdLst>
              <a:gd name="connsiteX0" fmla="*/ 0 w 3848100"/>
              <a:gd name="connsiteY0" fmla="*/ 0 h 5648326"/>
              <a:gd name="connsiteX1" fmla="*/ 3848100 w 3848100"/>
              <a:gd name="connsiteY1" fmla="*/ 0 h 5648326"/>
              <a:gd name="connsiteX2" fmla="*/ 3848100 w 3848100"/>
              <a:gd name="connsiteY2" fmla="*/ 5648326 h 5648326"/>
              <a:gd name="connsiteX3" fmla="*/ 0 w 3848100"/>
              <a:gd name="connsiteY3" fmla="*/ 5648326 h 564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5648326">
                <a:moveTo>
                  <a:pt x="0" y="0"/>
                </a:moveTo>
                <a:lnTo>
                  <a:pt x="3848100" y="0"/>
                </a:lnTo>
                <a:lnTo>
                  <a:pt x="3848100" y="5648326"/>
                </a:lnTo>
                <a:lnTo>
                  <a:pt x="0" y="56483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85000"/>
                  </a:schemeClr>
                </a:solidFill>
                <a:latin typeface="DM Sans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7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4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2" r:id="rId4"/>
    <p:sldLayoutId id="2147483654" r:id="rId5"/>
    <p:sldLayoutId id="2147483655" r:id="rId6"/>
    <p:sldLayoutId id="2147483657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60" r:id="rId30"/>
    <p:sldLayoutId id="214748364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ubic-bezier.com/#.17,.67,.83,.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A6B0DD3-02FA-BF9D-6BBA-22B7934575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5FDAC-F8D0-DE18-85DF-79A8CA6865A3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A9532-820D-BA48-3152-EB56DD9CFF25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solidFill>
                  <a:schemeClr val="bg1"/>
                </a:solidFill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6F79D-8B71-0DD0-2F21-29CE86D819A6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A12F4-E555-7108-DEEF-56A669A887E8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DEFA25-BF86-4607-19B4-5B436A6206CD}"/>
              </a:ext>
            </a:extLst>
          </p:cNvPr>
          <p:cNvSpPr txBox="1"/>
          <p:nvPr/>
        </p:nvSpPr>
        <p:spPr>
          <a:xfrm>
            <a:off x="4454110" y="4634697"/>
            <a:ext cx="2422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DM Sans" pitchFamily="2" charset="0"/>
                <a:cs typeface="Poppins" panose="00000500000000000000" pitchFamily="2" charset="0"/>
              </a:rPr>
              <a:t>REPETITION</a:t>
            </a:r>
            <a:endParaRPr lang="en-GB" sz="2000" i="0" dirty="0">
              <a:solidFill>
                <a:schemeClr val="bg1"/>
              </a:solidFill>
              <a:effectLst/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B4CC0461-CDEC-53A7-C8FA-14F4E64DD89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62178-8865-9C0F-0901-9847355A814B}"/>
              </a:ext>
            </a:extLst>
          </p:cNvPr>
          <p:cNvSpPr txBox="1"/>
          <p:nvPr/>
        </p:nvSpPr>
        <p:spPr>
          <a:xfrm>
            <a:off x="4437822" y="2466386"/>
            <a:ext cx="6456477" cy="2363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GB" sz="8800" dirty="0">
                <a:solidFill>
                  <a:schemeClr val="bg1"/>
                </a:solidFill>
                <a:latin typeface="Anton" pitchFamily="2" charset="0"/>
                <a:cs typeface="Poppins" panose="00000500000000000000" pitchFamily="2" charset="0"/>
              </a:rPr>
              <a:t>TRANSITION</a:t>
            </a:r>
            <a:endParaRPr lang="en-GB" sz="8800" i="0" dirty="0">
              <a:solidFill>
                <a:schemeClr val="bg1"/>
              </a:solidFill>
              <a:effectLst/>
              <a:latin typeface="Anton" pitchFamily="2" charset="0"/>
              <a:cs typeface="Poppins" panose="00000500000000000000" pitchFamily="2" charset="0"/>
            </a:endParaRPr>
          </a:p>
          <a:p>
            <a:pPr algn="l">
              <a:lnSpc>
                <a:spcPts val="8800"/>
              </a:lnSpc>
            </a:pPr>
            <a:r>
              <a:rPr lang="en-GB" sz="8800" i="0" dirty="0">
                <a:solidFill>
                  <a:schemeClr val="bg1"/>
                </a:solidFill>
                <a:effectLst/>
                <a:latin typeface="Anton" pitchFamily="2" charset="0"/>
                <a:cs typeface="Poppins" panose="00000500000000000000" pitchFamily="2" charset="0"/>
              </a:rPr>
              <a:t>ANIMATION</a:t>
            </a:r>
          </a:p>
        </p:txBody>
      </p:sp>
      <p:pic>
        <p:nvPicPr>
          <p:cNvPr id="8" name="Bildplatzhalter 7" descr="Ein Bild, das Screenshot, Design, Rechteck, Grafiken enthält.&#10;&#10;Automatisch generierte Beschreibung">
            <a:extLst>
              <a:ext uri="{FF2B5EF4-FFF2-40B4-BE49-F238E27FC236}">
                <a16:creationId xmlns:a16="http://schemas.microsoft.com/office/drawing/2014/main" id="{1163199C-1C67-357E-212B-4244B8D27A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0" b="25011"/>
          <a:stretch/>
        </p:blipFill>
        <p:spPr>
          <a:xfrm>
            <a:off x="7163193" y="3978622"/>
            <a:ext cx="4019550" cy="1868315"/>
          </a:xfrm>
        </p:spPr>
      </p:pic>
    </p:spTree>
    <p:extLst>
      <p:ext uri="{BB962C8B-B14F-4D97-AF65-F5344CB8AC3E}">
        <p14:creationId xmlns:p14="http://schemas.microsoft.com/office/powerpoint/2010/main" val="3411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802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KATEGORIEN VON </a:t>
            </a:r>
          </a:p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CSS-ANIMATION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E241D696-A32F-5D7E-6A48-E62AD3997A67}"/>
              </a:ext>
            </a:extLst>
          </p:cNvPr>
          <p:cNvSpPr txBox="1"/>
          <p:nvPr/>
        </p:nvSpPr>
        <p:spPr>
          <a:xfrm>
            <a:off x="6846889" y="2956930"/>
            <a:ext cx="4719637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latin typeface="DM Sans" pitchFamily="2" charset="0"/>
                <a:cs typeface="Poppins" panose="00000500000000000000" pitchFamily="2" charset="0"/>
              </a:rPr>
              <a:t>@KEYFRAMES</a:t>
            </a:r>
          </a:p>
          <a:p>
            <a:pPr algn="l" fontAlgn="base">
              <a:lnSpc>
                <a:spcPct val="150000"/>
              </a:lnSpc>
              <a:buSzPct val="115000"/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Definieren die Stilarten, die der Browser zu bestimmten Schlüsselmomenten (Frames) nahtlos auf ein Element anwenden soll.</a:t>
            </a:r>
          </a:p>
          <a:p>
            <a:pPr algn="l" fontAlgn="base">
              <a:lnSpc>
                <a:spcPct val="150000"/>
              </a:lnSpc>
              <a:buSzPct val="115000"/>
            </a:pPr>
            <a:endParaRPr lang="de-CH" sz="1600" dirty="0">
              <a:solidFill>
                <a:srgbClr val="0A0A23"/>
              </a:solidFill>
              <a:latin typeface="Monaco" pitchFamily="2" charset="77"/>
              <a:ea typeface="GungsuhChe" panose="02030609000101010101" pitchFamily="49" charset="-127"/>
            </a:endParaRPr>
          </a:p>
          <a:p>
            <a:pPr algn="l" fontAlgn="base">
              <a:lnSpc>
                <a:spcPct val="150000"/>
              </a:lnSpc>
              <a:buSzPct val="115000"/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&gt; </a:t>
            </a:r>
            <a:r>
              <a:rPr lang="de-CH" sz="1600" dirty="0" err="1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Keyframes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 werden in % angegeben, diese </a:t>
            </a:r>
            <a:r>
              <a:rPr lang="de-CH" sz="1600" dirty="0" err="1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hänghen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 von der Dauer der Animation ab -&gt; 75% von z.B. 4s = 3s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DD72E70-EF8C-465C-EC67-E4421A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r="1611"/>
          <a:stretch/>
        </p:blipFill>
        <p:spPr>
          <a:xfrm>
            <a:off x="695328" y="2963018"/>
            <a:ext cx="5830887" cy="16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802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KATEGORIEN VON </a:t>
            </a:r>
          </a:p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CSS-ANIMATION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E241D696-A32F-5D7E-6A48-E62AD3997A67}"/>
              </a:ext>
            </a:extLst>
          </p:cNvPr>
          <p:cNvSpPr txBox="1"/>
          <p:nvPr/>
        </p:nvSpPr>
        <p:spPr>
          <a:xfrm>
            <a:off x="6846889" y="2956930"/>
            <a:ext cx="4719637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latin typeface="DM Sans" pitchFamily="2" charset="0"/>
                <a:cs typeface="Poppins" panose="00000500000000000000" pitchFamily="2" charset="0"/>
              </a:rPr>
              <a:t>Animationskategorien</a:t>
            </a:r>
          </a:p>
          <a:p>
            <a:pPr algn="l" fontAlgn="base">
              <a:lnSpc>
                <a:spcPct val="150000"/>
              </a:lnSpc>
              <a:buSzPct val="115000"/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Informieren den Browser über die Animation, die man auf ein bestimmtes Element anwenden möchten.</a:t>
            </a:r>
          </a:p>
        </p:txBody>
      </p:sp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D76CC6B-FE7B-10EF-66B7-9EFC884A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2" y="2956930"/>
            <a:ext cx="3150668" cy="39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329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ABKÜRZUNG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24DF72-F4A3-F3EE-0C0B-06C3868D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514" y="5229411"/>
            <a:ext cx="8539136" cy="11058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F12A2C-E00C-252B-D416-16ACE4F6B2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0"/>
          <a:stretch/>
        </p:blipFill>
        <p:spPr>
          <a:xfrm>
            <a:off x="2431514" y="2112715"/>
            <a:ext cx="4723377" cy="2862119"/>
          </a:xfrm>
          <a:prstGeom prst="rect">
            <a:avLst/>
          </a:prstGeom>
        </p:spPr>
      </p:pic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03587F44-B976-1060-02DB-E6E99B06CD39}"/>
              </a:ext>
            </a:extLst>
          </p:cNvPr>
          <p:cNvSpPr/>
          <p:nvPr/>
        </p:nvSpPr>
        <p:spPr>
          <a:xfrm>
            <a:off x="6451853" y="4754880"/>
            <a:ext cx="498458" cy="65983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4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71A5454-1323-49C3-BAB9-094338D277C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38AD5965-CDFB-001B-B643-022330C254D8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CD9A814D-1D81-4803-8DED-03D6CC5130C3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87DEC375-06E6-BC85-5EB7-428C3B7A7118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solidFill>
                  <a:schemeClr val="bg1"/>
                </a:solidFill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6AE4EB3C-DFDB-9990-B6CC-2AAB3EC63F0D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04844DA-091F-3191-C324-A633322EB555}"/>
              </a:ext>
            </a:extLst>
          </p:cNvPr>
          <p:cNvGrpSpPr/>
          <p:nvPr/>
        </p:nvGrpSpPr>
        <p:grpSpPr>
          <a:xfrm>
            <a:off x="602422" y="2588838"/>
            <a:ext cx="4065831" cy="3692470"/>
            <a:chOff x="6390177" y="4472645"/>
            <a:chExt cx="4368703" cy="36924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31">
                  <a:extLst>
                    <a:ext uri="{FF2B5EF4-FFF2-40B4-BE49-F238E27FC236}">
                      <a16:creationId xmlns:a16="http://schemas.microsoft.com/office/drawing/2014/main" id="{6C212CB9-4F5A-FD09-CEC3-3365954DC55B}"/>
                    </a:ext>
                  </a:extLst>
                </p:cNvPr>
                <p:cNvSpPr txBox="1"/>
                <p:nvPr/>
              </p:nvSpPr>
              <p:spPr>
                <a:xfrm>
                  <a:off x="6390178" y="4871906"/>
                  <a:ext cx="4368702" cy="3293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Erzeugt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sanfte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Übergänge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zwischen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zwei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Werte</a:t>
                  </a:r>
                  <a:endParaRPr lang="en-GB" sz="1600" dirty="0">
                    <a:solidFill>
                      <a:schemeClr val="bg1"/>
                    </a:solidFill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endParaRPr lang="en-GB" sz="1600" b="0" dirty="0">
                    <a:solidFill>
                      <a:schemeClr val="bg1"/>
                    </a:solidFill>
                    <a:effectLst/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Es </a:t>
                  </a:r>
                  <a:r>
                    <a:rPr lang="en-GB" sz="1600" dirty="0" err="1">
                      <a:solidFill>
                        <a:schemeClr val="bg1"/>
                      </a:solidFill>
                      <a:latin typeface="DM Sans" pitchFamily="2" charset="77"/>
                    </a:rPr>
                    <a:t>braucht</a:t>
                  </a: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 </a:t>
                  </a:r>
                  <a:r>
                    <a:rPr lang="en-GB" sz="1600" dirty="0" err="1">
                      <a:solidFill>
                        <a:schemeClr val="bg1"/>
                      </a:solidFill>
                      <a:latin typeface="DM Sans" pitchFamily="2" charset="77"/>
                    </a:rPr>
                    <a:t>einen</a:t>
                  </a: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 Trigger (</a:t>
                  </a:r>
                  <a:r>
                    <a:rPr lang="en-GB" sz="1600" dirty="0" err="1">
                      <a:solidFill>
                        <a:schemeClr val="bg1"/>
                      </a:solidFill>
                      <a:latin typeface="DM Sans" pitchFamily="2" charset="77"/>
                    </a:rPr>
                    <a:t>z.B.</a:t>
                  </a: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 hover)</a:t>
                  </a: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endParaRPr lang="en-GB" sz="1600" b="0" dirty="0">
                    <a:solidFill>
                      <a:schemeClr val="bg1"/>
                    </a:solidFill>
                    <a:effectLst/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Transition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haben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nur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zwei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Zustände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(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Anfangs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-, und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Endzustand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)</a:t>
                  </a: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CH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keine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Zwischenschritte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möglich</a:t>
                  </a:r>
                  <a:endParaRPr lang="en-GB" sz="1600" dirty="0">
                    <a:solidFill>
                      <a:schemeClr val="bg1"/>
                    </a:solidFill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endParaRPr lang="en-GB" sz="1600" b="0" dirty="0">
                    <a:solidFill>
                      <a:schemeClr val="bg1"/>
                    </a:solidFill>
                    <a:effectLst/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Wird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nur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einmal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ausgeführt</a:t>
                  </a:r>
                  <a:endParaRPr lang="en-GB" sz="1600" b="0" dirty="0">
                    <a:solidFill>
                      <a:schemeClr val="bg1"/>
                    </a:solidFill>
                    <a:effectLst/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endParaRPr lang="en-GB" sz="1600" b="0" dirty="0">
                    <a:solidFill>
                      <a:schemeClr val="bg1"/>
                    </a:solidFill>
                    <a:effectLst/>
                    <a:latin typeface="DM Sans" pitchFamily="2" charset="77"/>
                  </a:endParaRPr>
                </a:p>
                <a:p>
                  <a:pPr marL="180000" indent="-180000">
                    <a:buSzPct val="115000"/>
                    <a:buFont typeface="Arial" panose="020B0604020202020204" pitchFamily="34" charset="0"/>
                    <a:buChar char="•"/>
                  </a:pPr>
                  <a:r>
                    <a:rPr lang="en-GB" sz="1600" dirty="0">
                      <a:solidFill>
                        <a:schemeClr val="bg1"/>
                      </a:solidFill>
                      <a:latin typeface="DM Sans" pitchFamily="2" charset="77"/>
                    </a:rPr>
                    <a:t>Für </a:t>
                  </a:r>
                  <a:r>
                    <a:rPr lang="en-GB" sz="1600" dirty="0" err="1">
                      <a:solidFill>
                        <a:schemeClr val="bg1"/>
                      </a:solidFill>
                      <a:latin typeface="DM Sans" pitchFamily="2" charset="77"/>
                    </a:rPr>
                    <a:t>g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rundlegende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Stiländerungen</a:t>
                  </a:r>
                  <a:r>
                    <a:rPr lang="en-GB" sz="1600" b="0" dirty="0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 </a:t>
                  </a:r>
                  <a:r>
                    <a:rPr lang="en-GB" sz="1600" b="0" dirty="0" err="1">
                      <a:solidFill>
                        <a:schemeClr val="bg1"/>
                      </a:solidFill>
                      <a:effectLst/>
                      <a:latin typeface="DM Sans" pitchFamily="2" charset="77"/>
                    </a:rPr>
                    <a:t>geeignet</a:t>
                  </a:r>
                  <a:endParaRPr lang="en-GB" sz="1600" b="0" dirty="0">
                    <a:solidFill>
                      <a:schemeClr val="bg1"/>
                    </a:solidFill>
                    <a:effectLst/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7" name="TextBox 31">
                  <a:extLst>
                    <a:ext uri="{FF2B5EF4-FFF2-40B4-BE49-F238E27FC236}">
                      <a16:creationId xmlns:a16="http://schemas.microsoft.com/office/drawing/2014/main" id="{6C212CB9-4F5A-FD09-CEC3-3365954DC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178" y="4871906"/>
                  <a:ext cx="4368702" cy="3293209"/>
                </a:xfrm>
                <a:prstGeom prst="rect">
                  <a:avLst/>
                </a:prstGeom>
                <a:blipFill>
                  <a:blip r:embed="rId2"/>
                  <a:stretch>
                    <a:fillRect l="-1246" t="-1538" b="-15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63793F9-26A7-07D2-95FC-DFE6F33AFDDF}"/>
                </a:ext>
              </a:extLst>
            </p:cNvPr>
            <p:cNvSpPr txBox="1"/>
            <p:nvPr/>
          </p:nvSpPr>
          <p:spPr>
            <a:xfrm>
              <a:off x="6390177" y="4472645"/>
              <a:ext cx="2348661" cy="2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GB" sz="2000" dirty="0">
                  <a:solidFill>
                    <a:schemeClr val="bg1"/>
                  </a:solidFill>
                  <a:latin typeface="Anton" pitchFamily="2" charset="0"/>
                </a:rPr>
                <a:t>CSS Transition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637B8E9-6734-1B25-E90C-76AB0D299C65}"/>
              </a:ext>
            </a:extLst>
          </p:cNvPr>
          <p:cNvGrpSpPr/>
          <p:nvPr/>
        </p:nvGrpSpPr>
        <p:grpSpPr>
          <a:xfrm>
            <a:off x="6729333" y="2548225"/>
            <a:ext cx="4141867" cy="3692470"/>
            <a:chOff x="6390177" y="4472645"/>
            <a:chExt cx="4450403" cy="3692470"/>
          </a:xfrm>
        </p:grpSpPr>
        <p:sp>
          <p:nvSpPr>
            <p:cNvPr id="14" name="TextBox 31">
              <a:extLst>
                <a:ext uri="{FF2B5EF4-FFF2-40B4-BE49-F238E27FC236}">
                  <a16:creationId xmlns:a16="http://schemas.microsoft.com/office/drawing/2014/main" id="{3DE6C209-F561-F701-D137-EA2ECBC64223}"/>
                </a:ext>
              </a:extLst>
            </p:cNvPr>
            <p:cNvSpPr txBox="1"/>
            <p:nvPr/>
          </p:nvSpPr>
          <p:spPr>
            <a:xfrm>
              <a:off x="6390178" y="4871906"/>
              <a:ext cx="4450402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SzPct val="115000"/>
                <a:buFont typeface="Arial" panose="020B0604020202020204" pitchFamily="34" charset="0"/>
                <a:buChar char="•"/>
              </a:pP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Animiert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den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Stilwechsel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von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einem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CSS-Keyframe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zu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einem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anderen</a:t>
              </a:r>
              <a:endParaRPr lang="en-GB" sz="1600" dirty="0">
                <a:latin typeface="DM Sans" pitchFamily="2" charset="0"/>
              </a:endParaRPr>
            </a:p>
            <a:p>
              <a:pPr>
                <a:buSzPct val="115000"/>
              </a:pPr>
              <a:endParaRPr lang="en-GB" sz="1600" b="0" dirty="0">
                <a:solidFill>
                  <a:schemeClr val="tx1"/>
                </a:solidFill>
                <a:effectLst/>
                <a:latin typeface="DM Sans" pitchFamily="2" charset="0"/>
              </a:endParaRPr>
            </a:p>
            <a:p>
              <a:pPr marL="180000" indent="-180000">
                <a:buSzPct val="115000"/>
                <a:buFont typeface="Arial" panose="020B0604020202020204" pitchFamily="34" charset="0"/>
                <a:buChar char="•"/>
              </a:pPr>
              <a:r>
                <a:rPr lang="en-GB" sz="1600" dirty="0" err="1">
                  <a:latin typeface="DM Sans" pitchFamily="2" charset="0"/>
                </a:rPr>
                <a:t>Kein</a:t>
              </a:r>
              <a:r>
                <a:rPr lang="en-GB" sz="1600" dirty="0">
                  <a:latin typeface="DM Sans" pitchFamily="2" charset="0"/>
                </a:rPr>
                <a:t> Trigger </a:t>
              </a:r>
              <a:r>
                <a:rPr lang="en-GB" sz="1600" dirty="0" err="1">
                  <a:latin typeface="DM Sans" pitchFamily="2" charset="0"/>
                </a:rPr>
                <a:t>nötig</a:t>
              </a:r>
              <a:endParaRPr lang="en-GB" sz="1600" dirty="0">
                <a:latin typeface="DM Sans" pitchFamily="2" charset="0"/>
              </a:endParaRPr>
            </a:p>
            <a:p>
              <a:pPr>
                <a:buSzPct val="115000"/>
              </a:pPr>
              <a:endParaRPr lang="en-GB" sz="1600" b="0" dirty="0">
                <a:solidFill>
                  <a:schemeClr val="tx1"/>
                </a:solidFill>
                <a:effectLst/>
                <a:latin typeface="DM Sans" pitchFamily="2" charset="0"/>
              </a:endParaRPr>
            </a:p>
            <a:p>
              <a:pPr marL="180000" indent="-180000">
                <a:buSzPct val="115000"/>
                <a:buFont typeface="Arial" panose="020B0604020202020204" pitchFamily="34" charset="0"/>
                <a:buChar char="•"/>
              </a:pP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Mit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Animationen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kann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man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mehrere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Zustände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erstellen</a:t>
              </a:r>
              <a:endParaRPr lang="en-GB" sz="1600" dirty="0">
                <a:latin typeface="DM Sans" pitchFamily="2" charset="0"/>
              </a:endParaRPr>
            </a:p>
            <a:p>
              <a:pPr>
                <a:buSzPct val="115000"/>
              </a:pPr>
              <a:endParaRPr lang="en-GB" sz="1600" b="0" dirty="0">
                <a:solidFill>
                  <a:schemeClr val="tx1"/>
                </a:solidFill>
                <a:effectLst/>
                <a:latin typeface="DM Sans" pitchFamily="2" charset="0"/>
              </a:endParaRPr>
            </a:p>
            <a:p>
              <a:pPr marL="180000" indent="-180000">
                <a:buSzPct val="115000"/>
                <a:buFont typeface="Arial" panose="020B0604020202020204" pitchFamily="34" charset="0"/>
                <a:buChar char="•"/>
              </a:pPr>
              <a:r>
                <a:rPr lang="en-GB" sz="1600" dirty="0" err="1">
                  <a:latin typeface="DM Sans" pitchFamily="2" charset="0"/>
                </a:rPr>
                <a:t>M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ehrere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Animationswiederholungen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möglich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-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sogar</a:t>
              </a:r>
              <a:r>
                <a:rPr lang="en-GB" sz="1600" dirty="0"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Unendliche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(Loop)</a:t>
              </a:r>
            </a:p>
            <a:p>
              <a:pPr>
                <a:buSzPct val="115000"/>
              </a:pPr>
              <a:endParaRPr lang="en-GB" sz="1600" b="0" dirty="0">
                <a:solidFill>
                  <a:schemeClr val="tx1"/>
                </a:solidFill>
                <a:effectLst/>
                <a:latin typeface="DM Sans" pitchFamily="2" charset="0"/>
              </a:endParaRPr>
            </a:p>
            <a:p>
              <a:pPr marL="180000" indent="-180000">
                <a:buSzPct val="115000"/>
                <a:buFont typeface="Arial" panose="020B0604020202020204" pitchFamily="34" charset="0"/>
                <a:buChar char="•"/>
              </a:pP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Am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besten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geeignet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für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dynamische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 </a:t>
              </a:r>
              <a:r>
                <a:rPr lang="en-GB" sz="1600" b="0" dirty="0" err="1">
                  <a:solidFill>
                    <a:schemeClr val="tx1"/>
                  </a:solidFill>
                  <a:effectLst/>
                  <a:latin typeface="DM Sans" pitchFamily="2" charset="0"/>
                </a:rPr>
                <a:t>Stiländerungen</a:t>
              </a:r>
              <a:r>
                <a:rPr lang="en-GB" sz="1600" b="0" dirty="0">
                  <a:solidFill>
                    <a:schemeClr val="tx1"/>
                  </a:solidFill>
                  <a:effectLst/>
                  <a:latin typeface="DM Sans" pitchFamily="2" charset="0"/>
                </a:rPr>
                <a:t>.</a:t>
              </a: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47079C70-93AF-7466-5D62-677B779094FB}"/>
                </a:ext>
              </a:extLst>
            </p:cNvPr>
            <p:cNvSpPr txBox="1"/>
            <p:nvPr/>
          </p:nvSpPr>
          <p:spPr>
            <a:xfrm>
              <a:off x="6390177" y="4472645"/>
              <a:ext cx="2348661" cy="2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GB" sz="2000" dirty="0">
                  <a:latin typeface="Anton" pitchFamily="2" charset="0"/>
                </a:rPr>
                <a:t>CSS Animation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82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119BC76-E1AD-1018-C189-E18380673D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09A9D32-C341-8460-79F4-F10012255384}"/>
              </a:ext>
            </a:extLst>
          </p:cNvPr>
          <p:cNvSpPr txBox="1"/>
          <p:nvPr/>
        </p:nvSpPr>
        <p:spPr>
          <a:xfrm>
            <a:off x="4876767" y="2811619"/>
            <a:ext cx="2438466" cy="1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GB" sz="8800" dirty="0">
                <a:solidFill>
                  <a:schemeClr val="bg1"/>
                </a:solidFill>
                <a:latin typeface="Anton" pitchFamily="2" charset="0"/>
                <a:cs typeface="Poppins" panose="00000500000000000000" pitchFamily="2" charset="0"/>
              </a:rPr>
              <a:t>ENDE</a:t>
            </a:r>
            <a:endParaRPr lang="en-GB" sz="8800" i="0" dirty="0">
              <a:solidFill>
                <a:schemeClr val="bg1"/>
              </a:solidFill>
              <a:effectLst/>
              <a:latin typeface="Anton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Bildplatzhalter 24" descr="Ein Bild, das Text, Klebezettel, Rechteck, Grafiken enthält.&#10;&#10;Automatisch generierte Beschreibung">
            <a:extLst>
              <a:ext uri="{FF2B5EF4-FFF2-40B4-BE49-F238E27FC236}">
                <a16:creationId xmlns:a16="http://schemas.microsoft.com/office/drawing/2014/main" id="{18D1C2C2-2825-E4E0-A6E0-98F1E4638F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9" r="28131" b="31261"/>
          <a:stretch/>
        </p:blipFill>
        <p:spPr>
          <a:xfrm>
            <a:off x="4057463" y="945000"/>
            <a:ext cx="6014191" cy="34149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4AB64-177E-110B-DEB0-14377905A07A}"/>
              </a:ext>
            </a:extLst>
          </p:cNvPr>
          <p:cNvSpPr txBox="1"/>
          <p:nvPr/>
        </p:nvSpPr>
        <p:spPr>
          <a:xfrm>
            <a:off x="1857204" y="1490008"/>
            <a:ext cx="8477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i="0" spc="1400" dirty="0">
                <a:solidFill>
                  <a:schemeClr val="accent1">
                    <a:lumMod val="75000"/>
                  </a:schemeClr>
                </a:solidFill>
                <a:effectLst/>
                <a:latin typeface="Anton" pitchFamily="2" charset="0"/>
                <a:cs typeface="Poppins" panose="00000500000000000000" pitchFamily="2" charset="0"/>
              </a:rPr>
              <a:t>Transition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2B75A00F-3644-D4F8-0214-F3FEBEE30FDD}"/>
              </a:ext>
            </a:extLst>
          </p:cNvPr>
          <p:cNvSpPr txBox="1"/>
          <p:nvPr/>
        </p:nvSpPr>
        <p:spPr>
          <a:xfrm>
            <a:off x="1857204" y="5496030"/>
            <a:ext cx="9620422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de-CH" sz="2400" i="0" dirty="0">
                <a:solidFill>
                  <a:schemeClr val="accent1">
                    <a:lumMod val="75000"/>
                  </a:schemeClr>
                </a:solidFill>
                <a:effectLst/>
                <a:latin typeface="DM Sans" pitchFamily="2" charset="77"/>
                <a:cs typeface="Poppins" panose="00000500000000000000" pitchFamily="2" charset="0"/>
              </a:rPr>
              <a:t>CSS-Transition bieten eine sanfte und fliessende Möglichkeit, den Wert einer bestimmten CSS-Eigenschaft zu ändern.</a:t>
            </a:r>
          </a:p>
        </p:txBody>
      </p:sp>
    </p:spTree>
    <p:extLst>
      <p:ext uri="{BB962C8B-B14F-4D97-AF65-F5344CB8AC3E}">
        <p14:creationId xmlns:p14="http://schemas.microsoft.com/office/powerpoint/2010/main" val="23734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pic>
        <p:nvPicPr>
          <p:cNvPr id="8" name="Bildplatzhalter 7" descr="Ein Bild, das Text, Screenshot, gelb, Klebezettel enthält.&#10;&#10;Automatisch generierte Beschreibung">
            <a:extLst>
              <a:ext uri="{FF2B5EF4-FFF2-40B4-BE49-F238E27FC236}">
                <a16:creationId xmlns:a16="http://schemas.microsoft.com/office/drawing/2014/main" id="{F6E69192-B68D-51D2-7699-7A18A93641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r="-1105"/>
          <a:stretch/>
        </p:blipFill>
        <p:spPr>
          <a:xfrm>
            <a:off x="1981199" y="1113314"/>
            <a:ext cx="5234609" cy="5178425"/>
          </a:xfrm>
        </p:spPr>
      </p:pic>
      <p:sp>
        <p:nvSpPr>
          <p:cNvPr id="11" name="TextBox 47">
            <a:extLst>
              <a:ext uri="{FF2B5EF4-FFF2-40B4-BE49-F238E27FC236}">
                <a16:creationId xmlns:a16="http://schemas.microsoft.com/office/drawing/2014/main" id="{27DEA9D6-7B6E-E9B3-0330-8E0219702259}"/>
              </a:ext>
            </a:extLst>
          </p:cNvPr>
          <p:cNvSpPr txBox="1"/>
          <p:nvPr/>
        </p:nvSpPr>
        <p:spPr>
          <a:xfrm>
            <a:off x="7643188" y="1120676"/>
            <a:ext cx="3837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latin typeface="DM Sans" pitchFamily="2" charset="0"/>
                <a:cs typeface="Poppins" panose="00000500000000000000" pitchFamily="2" charset="0"/>
              </a:rPr>
              <a:t>GUT ZU WISSEN:</a:t>
            </a:r>
          </a:p>
          <a:p>
            <a:r>
              <a:rPr lang="de-CH" sz="2400" dirty="0">
                <a:latin typeface="DM Sans" pitchFamily="2" charset="0"/>
                <a:cs typeface="Poppins" panose="00000500000000000000" pitchFamily="2" charset="0"/>
              </a:rPr>
              <a:t>Bei der Transition werden die Folgeelemente im Layout nicht verschoben.</a:t>
            </a:r>
          </a:p>
        </p:txBody>
      </p:sp>
    </p:spTree>
    <p:extLst>
      <p:ext uri="{BB962C8B-B14F-4D97-AF65-F5344CB8AC3E}">
        <p14:creationId xmlns:p14="http://schemas.microsoft.com/office/powerpoint/2010/main" val="20791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802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KATEGORIEN VON </a:t>
            </a:r>
          </a:p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CSS-TRANSITION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E241D696-A32F-5D7E-6A48-E62AD3997A67}"/>
              </a:ext>
            </a:extLst>
          </p:cNvPr>
          <p:cNvSpPr txBox="1"/>
          <p:nvPr/>
        </p:nvSpPr>
        <p:spPr>
          <a:xfrm>
            <a:off x="6251950" y="2927674"/>
            <a:ext cx="4719637" cy="189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latin typeface="DM Sans" pitchFamily="2" charset="0"/>
                <a:cs typeface="Poppins" panose="00000500000000000000" pitchFamily="2" charset="0"/>
              </a:rPr>
              <a:t>ERFORDERLICHE</a:t>
            </a:r>
          </a:p>
          <a:p>
            <a:pPr marL="342900" indent="-342900" algn="l" fontAlgn="base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de-CH" sz="2400" i="0" u="none" strike="noStrike" dirty="0" err="1">
                <a:solidFill>
                  <a:srgbClr val="0A0A23"/>
                </a:solidFill>
                <a:effectLst/>
                <a:highlight>
                  <a:srgbClr val="FFFF00"/>
                </a:highlight>
                <a:latin typeface="Monaco" pitchFamily="2" charset="77"/>
                <a:ea typeface="GungsuhChe" panose="02030609000101010101" pitchFamily="49" charset="-127"/>
              </a:rPr>
              <a:t>transition-property</a:t>
            </a:r>
            <a:endParaRPr lang="de-CH" sz="2400" i="0" u="none" strike="noStrike" dirty="0">
              <a:solidFill>
                <a:srgbClr val="0A0A23"/>
              </a:solidFill>
              <a:effectLst/>
              <a:highlight>
                <a:srgbClr val="FFFF00"/>
              </a:highlight>
              <a:latin typeface="Monaco" pitchFamily="2" charset="77"/>
              <a:ea typeface="GungsuhChe" panose="02030609000101010101" pitchFamily="49" charset="-127"/>
            </a:endParaRPr>
          </a:p>
          <a:p>
            <a:pPr marL="342900" indent="-342900" fontAlgn="base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rgbClr val="0A0A23"/>
                </a:solidFill>
                <a:highlight>
                  <a:srgbClr val="FFFF00"/>
                </a:highlight>
                <a:latin typeface="Monaco" pitchFamily="2" charset="77"/>
                <a:ea typeface="GungsuhChe" panose="02030609000101010101" pitchFamily="49" charset="-127"/>
              </a:rPr>
              <a:t>transition</a:t>
            </a:r>
            <a:r>
              <a:rPr lang="de-CH" sz="2400" dirty="0">
                <a:solidFill>
                  <a:srgbClr val="0A0A23"/>
                </a:solidFill>
                <a:highlight>
                  <a:srgbClr val="FFFF00"/>
                </a:highlight>
                <a:latin typeface="Monaco" pitchFamily="2" charset="77"/>
                <a:ea typeface="GungsuhChe" panose="02030609000101010101" pitchFamily="49" charset="-127"/>
              </a:rPr>
              <a:t>-duration</a:t>
            </a:r>
          </a:p>
          <a:p>
            <a:pPr fontAlgn="base">
              <a:lnSpc>
                <a:spcPct val="150000"/>
              </a:lnSpc>
              <a:buSzPct val="115000"/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(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only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accepts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 time in (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ms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)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or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</a:rPr>
              <a:t> 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(s))</a:t>
            </a:r>
            <a:endParaRPr lang="de-CH" sz="1600" dirty="0">
              <a:solidFill>
                <a:srgbClr val="0A0A23"/>
              </a:solidFill>
              <a:latin typeface="Monaco" pitchFamily="2" charset="77"/>
              <a:ea typeface="GungsuhChe" panose="02030609000101010101" pitchFamily="49" charset="-127"/>
            </a:endParaRPr>
          </a:p>
        </p:txBody>
      </p:sp>
      <p:pic>
        <p:nvPicPr>
          <p:cNvPr id="13" name="Grafik 12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DDD72E70-EF8C-465C-EC67-E4421ABA4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34" y="3027710"/>
            <a:ext cx="4130717" cy="32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802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KATEGORIEN VON </a:t>
            </a:r>
          </a:p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CSS-TRANSITION</a:t>
            </a:r>
          </a:p>
        </p:txBody>
      </p:sp>
      <p:sp>
        <p:nvSpPr>
          <p:cNvPr id="2" name="TextBox 47">
            <a:extLst>
              <a:ext uri="{FF2B5EF4-FFF2-40B4-BE49-F238E27FC236}">
                <a16:creationId xmlns:a16="http://schemas.microsoft.com/office/drawing/2014/main" id="{78300F92-76D3-F167-EB76-F715CBEF5425}"/>
              </a:ext>
            </a:extLst>
          </p:cNvPr>
          <p:cNvSpPr txBox="1"/>
          <p:nvPr/>
        </p:nvSpPr>
        <p:spPr>
          <a:xfrm>
            <a:off x="6251950" y="2927674"/>
            <a:ext cx="5413624" cy="316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latin typeface="DM Sans" pitchFamily="2" charset="0"/>
                <a:cs typeface="Poppins" panose="00000500000000000000" pitchFamily="2" charset="0"/>
              </a:rPr>
              <a:t>OPTIONAL</a:t>
            </a:r>
            <a:endParaRPr lang="de-CH" sz="2400" dirty="0">
              <a:solidFill>
                <a:srgbClr val="0A0A23"/>
              </a:solidFill>
              <a:highlight>
                <a:srgbClr val="C0C0C0"/>
              </a:highlight>
              <a:latin typeface="Monaco" pitchFamily="2" charset="77"/>
              <a:ea typeface="GungsuhChe" panose="02030609000101010101" pitchFamily="49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rgbClr val="0A0A23"/>
                </a:solidFill>
                <a:highlight>
                  <a:srgbClr val="00FFFF"/>
                </a:highlight>
                <a:latin typeface="Monaco" pitchFamily="2" charset="77"/>
                <a:ea typeface="GungsuhChe" panose="02030609000101010101" pitchFamily="49" charset="-127"/>
              </a:rPr>
              <a:t>transition</a:t>
            </a:r>
            <a:r>
              <a:rPr lang="de-CH" sz="2400" dirty="0">
                <a:solidFill>
                  <a:srgbClr val="0A0A23"/>
                </a:solidFill>
                <a:highlight>
                  <a:srgbClr val="00FFFF"/>
                </a:highlight>
                <a:latin typeface="Monaco" pitchFamily="2" charset="77"/>
                <a:ea typeface="GungsuhChe" panose="02030609000101010101" pitchFamily="49" charset="-127"/>
              </a:rPr>
              <a:t>-timing-</a:t>
            </a:r>
            <a:r>
              <a:rPr lang="de-CH" sz="2400" dirty="0" err="1">
                <a:solidFill>
                  <a:srgbClr val="0A0A23"/>
                </a:solidFill>
                <a:highlight>
                  <a:srgbClr val="00FFFF"/>
                </a:highlight>
                <a:latin typeface="Monaco" pitchFamily="2" charset="77"/>
                <a:ea typeface="GungsuhChe" panose="02030609000101010101" pitchFamily="49" charset="-127"/>
              </a:rPr>
              <a:t>function</a:t>
            </a:r>
            <a:endParaRPr lang="de-CH" sz="2400" dirty="0">
              <a:solidFill>
                <a:srgbClr val="0A0A23"/>
              </a:solidFill>
              <a:highlight>
                <a:srgbClr val="00FFFF"/>
              </a:highlight>
              <a:latin typeface="Monaco" pitchFamily="2" charset="77"/>
              <a:ea typeface="GungsuhChe" panose="02030609000101010101" pitchFamily="49" charset="-127"/>
            </a:endParaRPr>
          </a:p>
          <a:p>
            <a:pPr fontAlgn="base">
              <a:lnSpc>
                <a:spcPct val="150000"/>
              </a:lnSpc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</a:rPr>
              <a:t>(</a:t>
            </a:r>
            <a:r>
              <a:rPr lang="de-CH" sz="1600" dirty="0" err="1">
                <a:solidFill>
                  <a:srgbClr val="0A0A23"/>
                </a:solidFill>
                <a:latin typeface="Monaco" pitchFamily="2" charset="77"/>
              </a:rPr>
              <a:t>e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ase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,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ease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-in,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ease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-out,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ease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-in-out, linear)</a:t>
            </a:r>
            <a:endParaRPr lang="de-CH" sz="1600" dirty="0">
              <a:solidFill>
                <a:srgbClr val="0A0A23"/>
              </a:solidFill>
              <a:latin typeface="Monaco" pitchFamily="2" charset="77"/>
              <a:ea typeface="GungsuhChe" panose="02030609000101010101" pitchFamily="49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rgbClr val="0A0A23"/>
                </a:solidFill>
                <a:highlight>
                  <a:srgbClr val="00FFFF"/>
                </a:highlight>
                <a:latin typeface="Monaco" pitchFamily="2" charset="77"/>
                <a:ea typeface="GungsuhChe" panose="02030609000101010101" pitchFamily="49" charset="-127"/>
              </a:rPr>
              <a:t>transition-delay</a:t>
            </a:r>
            <a:r>
              <a:rPr lang="de-CH" sz="2400" dirty="0">
                <a:solidFill>
                  <a:srgbClr val="0A0A23"/>
                </a:solidFill>
                <a:highlight>
                  <a:srgbClr val="00FFFF"/>
                </a:highlight>
                <a:latin typeface="Monaco" pitchFamily="2" charset="77"/>
                <a:ea typeface="GungsuhChe" panose="02030609000101010101" pitchFamily="49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(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only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accepts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 time in (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ms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) </a:t>
            </a:r>
            <a:r>
              <a:rPr lang="de-CH" sz="1600" b="0" i="0" u="none" strike="noStrike" dirty="0" err="1">
                <a:solidFill>
                  <a:srgbClr val="0A0A23"/>
                </a:solidFill>
                <a:effectLst/>
                <a:latin typeface="Monaco" pitchFamily="2" charset="77"/>
              </a:rPr>
              <a:t>or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</a:rPr>
              <a:t> </a:t>
            </a:r>
            <a:r>
              <a:rPr lang="de-CH" sz="1600" b="0" i="0" u="none" strike="noStrike" dirty="0">
                <a:solidFill>
                  <a:srgbClr val="0A0A23"/>
                </a:solidFill>
                <a:effectLst/>
                <a:latin typeface="Monaco" pitchFamily="2" charset="77"/>
              </a:rPr>
              <a:t>(s))</a:t>
            </a:r>
            <a:endParaRPr lang="de-CH" sz="1600" dirty="0">
              <a:solidFill>
                <a:srgbClr val="0A0A23"/>
              </a:solidFill>
              <a:highlight>
                <a:srgbClr val="00FFFF"/>
              </a:highlight>
              <a:latin typeface="Monaco" pitchFamily="2" charset="77"/>
              <a:ea typeface="GungsuhChe" panose="02030609000101010101" pitchFamily="49" charset="-127"/>
            </a:endParaRPr>
          </a:p>
          <a:p>
            <a:pPr marL="342900" indent="-342900" fontAlgn="base">
              <a:lnSpc>
                <a:spcPct val="150000"/>
              </a:lnSpc>
              <a:buSzPct val="115000"/>
              <a:buFont typeface="Arial" panose="020B0604020202020204" pitchFamily="34" charset="0"/>
              <a:buChar char="•"/>
            </a:pPr>
            <a:endParaRPr lang="de-CH" sz="2400" dirty="0">
              <a:solidFill>
                <a:srgbClr val="0A0A23"/>
              </a:solidFill>
              <a:highlight>
                <a:srgbClr val="C0C0C0"/>
              </a:highlight>
              <a:latin typeface="Monaco" pitchFamily="2" charset="77"/>
              <a:ea typeface="GungsuhChe" panose="02030609000101010101" pitchFamily="49" charset="-127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DD72E70-EF8C-465C-EC67-E4421A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1"/>
          <a:stretch/>
        </p:blipFill>
        <p:spPr>
          <a:xfrm>
            <a:off x="1734051" y="2927674"/>
            <a:ext cx="4206000" cy="31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pic>
        <p:nvPicPr>
          <p:cNvPr id="3" name="Grafik 2" descr="Ein Bild, das Text, Design, Schrift, Diagramm enthält.&#10;&#10;Automatisch generierte Beschreibung">
            <a:extLst>
              <a:ext uri="{FF2B5EF4-FFF2-40B4-BE49-F238E27FC236}">
                <a16:creationId xmlns:a16="http://schemas.microsoft.com/office/drawing/2014/main" id="{2ACFB2D6-A739-407C-65F2-3BEBFADE7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193" b="39559"/>
          <a:stretch/>
        </p:blipFill>
        <p:spPr>
          <a:xfrm>
            <a:off x="1641314" y="1415770"/>
            <a:ext cx="8909371" cy="3276419"/>
          </a:xfrm>
          <a:prstGeom prst="rect">
            <a:avLst/>
          </a:prstGeom>
        </p:spPr>
      </p:pic>
      <p:sp>
        <p:nvSpPr>
          <p:cNvPr id="10" name="TextBox 47">
            <a:extLst>
              <a:ext uri="{FF2B5EF4-FFF2-40B4-BE49-F238E27FC236}">
                <a16:creationId xmlns:a16="http://schemas.microsoft.com/office/drawing/2014/main" id="{6B5C3D94-BE3F-2C95-A783-37550597D30A}"/>
              </a:ext>
            </a:extLst>
          </p:cNvPr>
          <p:cNvSpPr txBox="1"/>
          <p:nvPr/>
        </p:nvSpPr>
        <p:spPr>
          <a:xfrm>
            <a:off x="1609311" y="4815687"/>
            <a:ext cx="858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DM Sans" pitchFamily="2" charset="0"/>
                <a:cs typeface="Poppins" panose="00000500000000000000" pitchFamily="2" charset="0"/>
                <a:hlinkClick r:id="rId4"/>
              </a:rPr>
              <a:t>https://</a:t>
            </a:r>
            <a:r>
              <a:rPr lang="de-CH" sz="2400" dirty="0" err="1">
                <a:latin typeface="DM Sans" pitchFamily="2" charset="0"/>
                <a:cs typeface="Poppins" panose="00000500000000000000" pitchFamily="2" charset="0"/>
                <a:hlinkClick r:id="rId4"/>
              </a:rPr>
              <a:t>cubic-bezier.com</a:t>
            </a:r>
            <a:r>
              <a:rPr lang="de-CH" sz="2400" dirty="0">
                <a:latin typeface="DM Sans" pitchFamily="2" charset="0"/>
                <a:cs typeface="Poppins" panose="00000500000000000000" pitchFamily="2" charset="0"/>
                <a:hlinkClick r:id="rId4"/>
              </a:rPr>
              <a:t>/#.17,.67,.83,.67</a:t>
            </a:r>
            <a:endParaRPr lang="de-CH" sz="2400" dirty="0">
              <a:latin typeface="DM Sans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7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329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ABKÜRZUNG</a:t>
            </a:r>
          </a:p>
        </p:txBody>
      </p:sp>
      <p:pic>
        <p:nvPicPr>
          <p:cNvPr id="3" name="Grafik 2" descr="Ein Bild, das Text, Schrift, weiß, Reihe enthält.&#10;&#10;Automatisch generierte Beschreibung">
            <a:extLst>
              <a:ext uri="{FF2B5EF4-FFF2-40B4-BE49-F238E27FC236}">
                <a16:creationId xmlns:a16="http://schemas.microsoft.com/office/drawing/2014/main" id="{BD24DF72-F4A3-F3EE-0C0B-06C3868D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0" y="4150447"/>
            <a:ext cx="3898900" cy="1092200"/>
          </a:xfrm>
          <a:prstGeom prst="rect">
            <a:avLst/>
          </a:prstGeom>
        </p:spPr>
      </p:pic>
      <p:pic>
        <p:nvPicPr>
          <p:cNvPr id="8" name="Grafik 7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BCF12A2C-E00C-252B-D416-16ACE4F6B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2" y="1944776"/>
            <a:ext cx="4216400" cy="1828800"/>
          </a:xfrm>
          <a:prstGeom prst="rect">
            <a:avLst/>
          </a:prstGeom>
        </p:spPr>
      </p:pic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03587F44-B976-1060-02DB-E6E99B06CD39}"/>
              </a:ext>
            </a:extLst>
          </p:cNvPr>
          <p:cNvSpPr/>
          <p:nvPr/>
        </p:nvSpPr>
        <p:spPr>
          <a:xfrm>
            <a:off x="2413000" y="3568701"/>
            <a:ext cx="406400" cy="717288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919441D-EB74-2A51-D990-059CDEDC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12" y="1944776"/>
            <a:ext cx="6523393" cy="2821853"/>
          </a:xfrm>
          <a:prstGeom prst="rect">
            <a:avLst/>
          </a:prstGeom>
        </p:spPr>
      </p:pic>
      <p:sp>
        <p:nvSpPr>
          <p:cNvPr id="17" name="TextBox 47">
            <a:extLst>
              <a:ext uri="{FF2B5EF4-FFF2-40B4-BE49-F238E27FC236}">
                <a16:creationId xmlns:a16="http://schemas.microsoft.com/office/drawing/2014/main" id="{016FC83B-29A3-BAF5-342F-012C2A778BFF}"/>
              </a:ext>
            </a:extLst>
          </p:cNvPr>
          <p:cNvSpPr txBox="1"/>
          <p:nvPr/>
        </p:nvSpPr>
        <p:spPr>
          <a:xfrm>
            <a:off x="5176298" y="4860189"/>
            <a:ext cx="459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rgbClr val="0A0A23"/>
                </a:solidFill>
                <a:latin typeface="Lato" panose="020F0502020204030203" pitchFamily="34" charset="77"/>
              </a:rPr>
              <a:t>Anordnung von mehreren</a:t>
            </a:r>
            <a:r>
              <a:rPr lang="de-CH" sz="1600" i="0" u="none" strike="noStrike" dirty="0">
                <a:solidFill>
                  <a:srgbClr val="0A0A23"/>
                </a:solidFill>
                <a:effectLst/>
                <a:latin typeface="Lato" panose="020F0502020204030203" pitchFamily="34" charset="77"/>
              </a:rPr>
              <a:t> CSS-Kategorien</a:t>
            </a:r>
            <a:endParaRPr lang="de-CH" sz="1600" dirty="0">
              <a:latin typeface="DM Sans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2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18D1C2C2-2825-E4E0-A6E0-98F1E4638F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8" r="22815" b="19028"/>
          <a:stretch/>
        </p:blipFill>
        <p:spPr>
          <a:xfrm>
            <a:off x="4057463" y="945000"/>
            <a:ext cx="4642037" cy="34149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4AB64-177E-110B-DEB0-14377905A07A}"/>
              </a:ext>
            </a:extLst>
          </p:cNvPr>
          <p:cNvSpPr txBox="1"/>
          <p:nvPr/>
        </p:nvSpPr>
        <p:spPr>
          <a:xfrm>
            <a:off x="1857204" y="1490008"/>
            <a:ext cx="8477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i="0" spc="1400" dirty="0">
                <a:solidFill>
                  <a:schemeClr val="accent1">
                    <a:lumMod val="75000"/>
                  </a:schemeClr>
                </a:solidFill>
                <a:effectLst/>
                <a:latin typeface="Anton" pitchFamily="2" charset="0"/>
                <a:cs typeface="Poppins" panose="00000500000000000000" pitchFamily="2" charset="0"/>
              </a:rPr>
              <a:t>Animation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2B75A00F-3644-D4F8-0214-F3FEBEE30FDD}"/>
              </a:ext>
            </a:extLst>
          </p:cNvPr>
          <p:cNvSpPr txBox="1"/>
          <p:nvPr/>
        </p:nvSpPr>
        <p:spPr>
          <a:xfrm>
            <a:off x="1857204" y="5496030"/>
            <a:ext cx="9620422" cy="1026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de-CH" sz="2400" i="0" dirty="0">
                <a:solidFill>
                  <a:schemeClr val="accent1">
                    <a:lumMod val="75000"/>
                  </a:schemeClr>
                </a:solidFill>
                <a:effectLst/>
                <a:latin typeface="DM Sans" pitchFamily="2" charset="77"/>
                <a:cs typeface="Poppins" panose="00000500000000000000" pitchFamily="2" charset="0"/>
              </a:rPr>
              <a:t>CSS-Animationen bieten eine sanfte und schrittweise Möglichkeit, die Stiländerungen eines Elements von einem </a:t>
            </a:r>
            <a:r>
              <a:rPr lang="de-CH" sz="2400" i="0" dirty="0" err="1">
                <a:solidFill>
                  <a:schemeClr val="accent1">
                    <a:lumMod val="75000"/>
                  </a:schemeClr>
                </a:solidFill>
                <a:effectLst/>
                <a:latin typeface="DM Sans" pitchFamily="2" charset="77"/>
                <a:cs typeface="Poppins" panose="00000500000000000000" pitchFamily="2" charset="0"/>
              </a:rPr>
              <a:t>Keyframe</a:t>
            </a:r>
            <a:r>
              <a:rPr lang="de-CH" sz="2400" i="0" dirty="0">
                <a:solidFill>
                  <a:schemeClr val="accent1">
                    <a:lumMod val="75000"/>
                  </a:schemeClr>
                </a:solidFill>
                <a:effectLst/>
                <a:latin typeface="DM Sans" pitchFamily="2" charset="77"/>
                <a:cs typeface="Poppins" panose="00000500000000000000" pitchFamily="2" charset="0"/>
              </a:rPr>
              <a:t> zum nächsten zu animieren.</a:t>
            </a:r>
          </a:p>
        </p:txBody>
      </p:sp>
    </p:spTree>
    <p:extLst>
      <p:ext uri="{BB962C8B-B14F-4D97-AF65-F5344CB8AC3E}">
        <p14:creationId xmlns:p14="http://schemas.microsoft.com/office/powerpoint/2010/main" val="121682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9541CA-2FE2-D0C5-E7F0-793EB0A117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aco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48E105-E476-54C3-D7C4-ED66A2E7CC41}"/>
              </a:ext>
            </a:extLst>
          </p:cNvPr>
          <p:cNvSpPr>
            <a:spLocks/>
          </p:cNvSpPr>
          <p:nvPr/>
        </p:nvSpPr>
        <p:spPr bwMode="auto">
          <a:xfrm>
            <a:off x="714374" y="5574553"/>
            <a:ext cx="552451" cy="720161"/>
          </a:xfrm>
          <a:custGeom>
            <a:avLst/>
            <a:gdLst>
              <a:gd name="T0" fmla="*/ 158 w 168"/>
              <a:gd name="T1" fmla="*/ 128 h 219"/>
              <a:gd name="T2" fmla="*/ 89 w 168"/>
              <a:gd name="T3" fmla="*/ 197 h 219"/>
              <a:gd name="T4" fmla="*/ 89 w 168"/>
              <a:gd name="T5" fmla="*/ 0 h 219"/>
              <a:gd name="T6" fmla="*/ 79 w 168"/>
              <a:gd name="T7" fmla="*/ 0 h 219"/>
              <a:gd name="T8" fmla="*/ 79 w 168"/>
              <a:gd name="T9" fmla="*/ 197 h 219"/>
              <a:gd name="T10" fmla="*/ 9 w 168"/>
              <a:gd name="T11" fmla="*/ 128 h 219"/>
              <a:gd name="T12" fmla="*/ 0 w 168"/>
              <a:gd name="T13" fmla="*/ 138 h 219"/>
              <a:gd name="T14" fmla="*/ 84 w 168"/>
              <a:gd name="T15" fmla="*/ 219 h 219"/>
              <a:gd name="T16" fmla="*/ 168 w 168"/>
              <a:gd name="T17" fmla="*/ 138 h 219"/>
              <a:gd name="T18" fmla="*/ 158 w 168"/>
              <a:gd name="T19" fmla="*/ 1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219">
                <a:moveTo>
                  <a:pt x="158" y="128"/>
                </a:moveTo>
                <a:lnTo>
                  <a:pt x="89" y="197"/>
                </a:lnTo>
                <a:lnTo>
                  <a:pt x="89" y="0"/>
                </a:lnTo>
                <a:lnTo>
                  <a:pt x="79" y="0"/>
                </a:lnTo>
                <a:lnTo>
                  <a:pt x="79" y="197"/>
                </a:lnTo>
                <a:lnTo>
                  <a:pt x="9" y="128"/>
                </a:lnTo>
                <a:lnTo>
                  <a:pt x="0" y="138"/>
                </a:lnTo>
                <a:lnTo>
                  <a:pt x="84" y="219"/>
                </a:lnTo>
                <a:lnTo>
                  <a:pt x="168" y="138"/>
                </a:lnTo>
                <a:lnTo>
                  <a:pt x="158" y="1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/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9D3E586D-5713-93C1-FC69-7993150AAD2E}"/>
              </a:ext>
            </a:extLst>
          </p:cNvPr>
          <p:cNvSpPr txBox="1"/>
          <p:nvPr/>
        </p:nvSpPr>
        <p:spPr>
          <a:xfrm>
            <a:off x="602422" y="300833"/>
            <a:ext cx="2013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DIGITAL IDEATION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0689227-B455-0933-4CE7-56E78BDD77ED}"/>
              </a:ext>
            </a:extLst>
          </p:cNvPr>
          <p:cNvSpPr txBox="1"/>
          <p:nvPr/>
        </p:nvSpPr>
        <p:spPr>
          <a:xfrm>
            <a:off x="10655300" y="300833"/>
            <a:ext cx="911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0" i="0" dirty="0">
                <a:effectLst/>
                <a:latin typeface="DM Sans" pitchFamily="2" charset="0"/>
                <a:cs typeface="Poppins" panose="00000500000000000000" pitchFamily="2" charset="0"/>
              </a:rPr>
              <a:t>++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A18E8B3-F315-D6B5-62E7-58ABC2C9BCD4}"/>
              </a:ext>
            </a:extLst>
          </p:cNvPr>
          <p:cNvSpPr txBox="1"/>
          <p:nvPr/>
        </p:nvSpPr>
        <p:spPr>
          <a:xfrm>
            <a:off x="3434522" y="300833"/>
            <a:ext cx="1741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KICKWEB24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8F0A3C17-6A68-2918-BF88-93A680ABCB71}"/>
              </a:ext>
            </a:extLst>
          </p:cNvPr>
          <p:cNvSpPr txBox="1"/>
          <p:nvPr/>
        </p:nvSpPr>
        <p:spPr>
          <a:xfrm>
            <a:off x="7044911" y="300833"/>
            <a:ext cx="254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b="0" i="0" dirty="0">
                <a:effectLst/>
                <a:latin typeface="DM Sans" pitchFamily="2" charset="0"/>
                <a:cs typeface="Poppins" panose="00000500000000000000" pitchFamily="2" charset="0"/>
              </a:rPr>
              <a:t>BARAMEE SYDNEY OESCHGER</a:t>
            </a:r>
          </a:p>
        </p:txBody>
      </p:sp>
      <p:sp>
        <p:nvSpPr>
          <p:cNvPr id="5" name="TextBox 1038">
            <a:extLst>
              <a:ext uri="{FF2B5EF4-FFF2-40B4-BE49-F238E27FC236}">
                <a16:creationId xmlns:a16="http://schemas.microsoft.com/office/drawing/2014/main" id="{DBB87217-2823-4DA8-C144-D1EBC87551CC}"/>
              </a:ext>
            </a:extLst>
          </p:cNvPr>
          <p:cNvSpPr txBox="1"/>
          <p:nvPr/>
        </p:nvSpPr>
        <p:spPr>
          <a:xfrm>
            <a:off x="602422" y="1075645"/>
            <a:ext cx="8027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KATEGORIEN VON </a:t>
            </a:r>
          </a:p>
          <a:p>
            <a:pPr fontAlgn="base"/>
            <a:r>
              <a:rPr lang="de-CH" sz="4000" dirty="0">
                <a:solidFill>
                  <a:schemeClr val="accent1">
                    <a:lumMod val="75000"/>
                  </a:schemeClr>
                </a:solidFill>
                <a:latin typeface="DM Sans Medium" pitchFamily="2" charset="0"/>
                <a:cs typeface="Poppins" panose="00000500000000000000" pitchFamily="2" charset="0"/>
              </a:rPr>
              <a:t>CSS-ANIMATION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E241D696-A32F-5D7E-6A48-E62AD3997A67}"/>
              </a:ext>
            </a:extLst>
          </p:cNvPr>
          <p:cNvSpPr txBox="1"/>
          <p:nvPr/>
        </p:nvSpPr>
        <p:spPr>
          <a:xfrm>
            <a:off x="6846889" y="2956930"/>
            <a:ext cx="4719637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latin typeface="DM Sans" pitchFamily="2" charset="0"/>
                <a:cs typeface="Poppins" panose="00000500000000000000" pitchFamily="2" charset="0"/>
              </a:rPr>
              <a:t>@KEYFRAMES</a:t>
            </a:r>
          </a:p>
          <a:p>
            <a:pPr algn="l" fontAlgn="base">
              <a:lnSpc>
                <a:spcPct val="150000"/>
              </a:lnSpc>
              <a:buSzPct val="115000"/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Definieren die Stilarten, die der Browser zu bestimmten Schlüsselmomenten (Frames) nahtlos auf ein Element anwenden soll.</a:t>
            </a:r>
          </a:p>
          <a:p>
            <a:pPr algn="l" fontAlgn="base">
              <a:lnSpc>
                <a:spcPct val="150000"/>
              </a:lnSpc>
              <a:buSzPct val="115000"/>
            </a:pPr>
            <a:endParaRPr lang="de-CH" sz="1600" dirty="0">
              <a:solidFill>
                <a:srgbClr val="0A0A23"/>
              </a:solidFill>
              <a:latin typeface="Monaco" pitchFamily="2" charset="77"/>
              <a:ea typeface="GungsuhChe" panose="02030609000101010101" pitchFamily="49" charset="-127"/>
            </a:endParaRPr>
          </a:p>
          <a:p>
            <a:pPr algn="l" fontAlgn="base">
              <a:lnSpc>
                <a:spcPct val="150000"/>
              </a:lnSpc>
              <a:buSzPct val="115000"/>
            </a:pP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&gt; </a:t>
            </a:r>
            <a:r>
              <a:rPr lang="de-CH" sz="1600" dirty="0" err="1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Keyframes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 werden in % angegeben, diese </a:t>
            </a:r>
            <a:r>
              <a:rPr lang="de-CH" sz="1600" dirty="0" err="1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hänghen</a:t>
            </a:r>
            <a:r>
              <a:rPr lang="de-CH" sz="1600" dirty="0">
                <a:solidFill>
                  <a:srgbClr val="0A0A23"/>
                </a:solidFill>
                <a:latin typeface="Monaco" pitchFamily="2" charset="77"/>
                <a:ea typeface="GungsuhChe" panose="02030609000101010101" pitchFamily="49" charset="-127"/>
              </a:rPr>
              <a:t> von der Dauer der Animation ab -&gt; 75% von z.B. 4s = 3s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DD72E70-EF8C-465C-EC67-E4421A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" r="3366"/>
          <a:stretch/>
        </p:blipFill>
        <p:spPr>
          <a:xfrm>
            <a:off x="1928811" y="2956930"/>
            <a:ext cx="4592005" cy="34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A3A3A"/>
      </a:accent1>
      <a:accent2>
        <a:srgbClr val="90938D"/>
      </a:accent2>
      <a:accent3>
        <a:srgbClr val="DDE3D4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Macintosh PowerPoint</Application>
  <PresentationFormat>Breitbild</PresentationFormat>
  <Paragraphs>126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Anton</vt:lpstr>
      <vt:lpstr>Arial</vt:lpstr>
      <vt:lpstr>Calibri</vt:lpstr>
      <vt:lpstr>Cambria Math</vt:lpstr>
      <vt:lpstr>DM Sans</vt:lpstr>
      <vt:lpstr>DM Sans Medium</vt:lpstr>
      <vt:lpstr>Lato</vt:lpstr>
      <vt:lpstr>Monaco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Oeschger Baramee Sydney May Ying DFK.BA_DI.2301</cp:lastModifiedBy>
  <cp:revision>106</cp:revision>
  <dcterms:created xsi:type="dcterms:W3CDTF">2022-10-31T16:49:29Z</dcterms:created>
  <dcterms:modified xsi:type="dcterms:W3CDTF">2024-03-26T08:03:40Z</dcterms:modified>
</cp:coreProperties>
</file>