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C964-640D-43A4-9729-1EA88FC1DF3D}" type="datetimeFigureOut">
              <a:rPr lang="en-ZA" smtClean="0"/>
              <a:t>2019/08/13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58BFF-9395-42F2-8272-D524CFD86F7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6089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C964-640D-43A4-9729-1EA88FC1DF3D}" type="datetimeFigureOut">
              <a:rPr lang="en-ZA" smtClean="0"/>
              <a:t>2019/08/13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58BFF-9395-42F2-8272-D524CFD86F7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09881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C964-640D-43A4-9729-1EA88FC1DF3D}" type="datetimeFigureOut">
              <a:rPr lang="en-ZA" smtClean="0"/>
              <a:t>2019/08/13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58BFF-9395-42F2-8272-D524CFD86F7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043160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C964-640D-43A4-9729-1EA88FC1DF3D}" type="datetimeFigureOut">
              <a:rPr lang="en-ZA" smtClean="0"/>
              <a:t>2019/08/13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58BFF-9395-42F2-8272-D524CFD86F70}" type="slidenum">
              <a:rPr lang="en-ZA" smtClean="0"/>
              <a:t>‹#›</a:t>
            </a:fld>
            <a:endParaRPr lang="en-ZA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143604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C964-640D-43A4-9729-1EA88FC1DF3D}" type="datetimeFigureOut">
              <a:rPr lang="en-ZA" smtClean="0"/>
              <a:t>2019/08/13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58BFF-9395-42F2-8272-D524CFD86F7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059757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C964-640D-43A4-9729-1EA88FC1DF3D}" type="datetimeFigureOut">
              <a:rPr lang="en-ZA" smtClean="0"/>
              <a:t>2019/08/13</a:t>
            </a:fld>
            <a:endParaRPr lang="en-Z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58BFF-9395-42F2-8272-D524CFD86F7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5372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C964-640D-43A4-9729-1EA88FC1DF3D}" type="datetimeFigureOut">
              <a:rPr lang="en-ZA" smtClean="0"/>
              <a:t>2019/08/13</a:t>
            </a:fld>
            <a:endParaRPr lang="en-Z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58BFF-9395-42F2-8272-D524CFD86F7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247370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C964-640D-43A4-9729-1EA88FC1DF3D}" type="datetimeFigureOut">
              <a:rPr lang="en-ZA" smtClean="0"/>
              <a:t>2019/08/13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58BFF-9395-42F2-8272-D524CFD86F7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719181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C964-640D-43A4-9729-1EA88FC1DF3D}" type="datetimeFigureOut">
              <a:rPr lang="en-ZA" smtClean="0"/>
              <a:t>2019/08/13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58BFF-9395-42F2-8272-D524CFD86F7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16931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C964-640D-43A4-9729-1EA88FC1DF3D}" type="datetimeFigureOut">
              <a:rPr lang="en-ZA" smtClean="0"/>
              <a:t>2019/08/13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58BFF-9395-42F2-8272-D524CFD86F7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71250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C964-640D-43A4-9729-1EA88FC1DF3D}" type="datetimeFigureOut">
              <a:rPr lang="en-ZA" smtClean="0"/>
              <a:t>2019/08/13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58BFF-9395-42F2-8272-D524CFD86F7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69409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C964-640D-43A4-9729-1EA88FC1DF3D}" type="datetimeFigureOut">
              <a:rPr lang="en-ZA" smtClean="0"/>
              <a:t>2019/08/13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58BFF-9395-42F2-8272-D524CFD86F7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0671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C964-640D-43A4-9729-1EA88FC1DF3D}" type="datetimeFigureOut">
              <a:rPr lang="en-ZA" smtClean="0"/>
              <a:t>2019/08/13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58BFF-9395-42F2-8272-D524CFD86F7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34533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C964-640D-43A4-9729-1EA88FC1DF3D}" type="datetimeFigureOut">
              <a:rPr lang="en-ZA" smtClean="0"/>
              <a:t>2019/08/13</a:t>
            </a:fld>
            <a:endParaRPr lang="en-ZA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58BFF-9395-42F2-8272-D524CFD86F7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12961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C964-640D-43A4-9729-1EA88FC1DF3D}" type="datetimeFigureOut">
              <a:rPr lang="en-ZA" smtClean="0"/>
              <a:t>2019/08/13</a:t>
            </a:fld>
            <a:endParaRPr lang="en-ZA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58BFF-9395-42F2-8272-D524CFD86F7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53885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C964-640D-43A4-9729-1EA88FC1DF3D}" type="datetimeFigureOut">
              <a:rPr lang="en-ZA" smtClean="0"/>
              <a:t>2019/08/13</a:t>
            </a:fld>
            <a:endParaRPr lang="en-ZA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58BFF-9395-42F2-8272-D524CFD86F7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16352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C964-640D-43A4-9729-1EA88FC1DF3D}" type="datetimeFigureOut">
              <a:rPr lang="en-ZA" smtClean="0"/>
              <a:t>2019/08/13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58BFF-9395-42F2-8272-D524CFD86F7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76964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72CC964-640D-43A4-9729-1EA88FC1DF3D}" type="datetimeFigureOut">
              <a:rPr lang="en-ZA" smtClean="0"/>
              <a:t>2019/08/13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358BFF-9395-42F2-8272-D524CFD86F7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378681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17A14-88CD-4134-8685-74BAF5F4EC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91925" y="1325880"/>
            <a:ext cx="3352375" cy="3066507"/>
          </a:xfrm>
        </p:spPr>
        <p:txBody>
          <a:bodyPr>
            <a:normAutofit/>
          </a:bodyPr>
          <a:lstStyle/>
          <a:p>
            <a:r>
              <a:rPr lang="en-ZA" sz="5000" dirty="0"/>
              <a:t>Animation Story Pitch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2C1F9C-6CF6-4DD4-A6D9-B8CEFDFF61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91925" y="4588329"/>
            <a:ext cx="3352375" cy="1621508"/>
          </a:xfrm>
        </p:spPr>
        <p:txBody>
          <a:bodyPr>
            <a:normAutofit/>
          </a:bodyPr>
          <a:lstStyle/>
          <a:p>
            <a:r>
              <a:rPr lang="en-ZA" sz="1800"/>
              <a:t>By Marco Chu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87BE56A7-2B14-4ABE-8DF3-40C07E64B1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15712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 36">
            <a:extLst>
              <a:ext uri="{FF2B5EF4-FFF2-40B4-BE49-F238E27FC236}">
                <a16:creationId xmlns:a16="http://schemas.microsoft.com/office/drawing/2014/main" id="{140D5101-D8FB-4102-A338-49651E971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 5">
            <a:extLst>
              <a:ext uri="{FF2B5EF4-FFF2-40B4-BE49-F238E27FC236}">
                <a16:creationId xmlns:a16="http://schemas.microsoft.com/office/drawing/2014/main" id="{73E26159-C029-4449-8912-A9B418CC32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3708596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5122" name="Picture 2" descr="Related image">
            <a:extLst>
              <a:ext uri="{FF2B5EF4-FFF2-40B4-BE49-F238E27FC236}">
                <a16:creationId xmlns:a16="http://schemas.microsoft.com/office/drawing/2014/main" id="{01915CB2-8EDE-4A4A-B1AB-7583A2C2572F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854" y="1622817"/>
            <a:ext cx="6270662" cy="361190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34361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3E935-F5AC-4593-AC13-B758B335B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Idea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8DCED-ADD8-429E-B882-4495D2FA9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Art Style</a:t>
            </a:r>
          </a:p>
          <a:p>
            <a:pPr lvl="1"/>
            <a:r>
              <a:rPr lang="en-ZA" dirty="0"/>
              <a:t>We Bare Bears</a:t>
            </a:r>
          </a:p>
          <a:p>
            <a:pPr lvl="1"/>
            <a:r>
              <a:rPr lang="en-ZA" dirty="0"/>
              <a:t>Minimalistic </a:t>
            </a:r>
          </a:p>
        </p:txBody>
      </p:sp>
      <p:pic>
        <p:nvPicPr>
          <p:cNvPr id="1026" name="Picture 2" descr="Image result for we bare bears">
            <a:extLst>
              <a:ext uri="{FF2B5EF4-FFF2-40B4-BE49-F238E27FC236}">
                <a16:creationId xmlns:a16="http://schemas.microsoft.com/office/drawing/2014/main" id="{07FC8597-B969-4309-A415-5648F567BA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7230" y="1853248"/>
            <a:ext cx="6235846" cy="3816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2023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DC04A-FEE7-4917-98FC-6763BB512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Idea 1</a:t>
            </a:r>
            <a:br>
              <a:rPr lang="en-ZA" dirty="0"/>
            </a:br>
            <a:r>
              <a:rPr lang="en-ZA" dirty="0"/>
              <a:t>ZA WURLDO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41A29-02E0-4425-8C3B-884A5F4D8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Story</a:t>
            </a:r>
          </a:p>
          <a:p>
            <a:pPr lvl="1"/>
            <a:r>
              <a:rPr lang="en-ZA" dirty="0"/>
              <a:t>Person Leaning on chair</a:t>
            </a:r>
          </a:p>
          <a:p>
            <a:pPr lvl="1"/>
            <a:r>
              <a:rPr lang="en-ZA" dirty="0"/>
              <a:t>About to fall</a:t>
            </a:r>
          </a:p>
          <a:p>
            <a:pPr lvl="1"/>
            <a:r>
              <a:rPr lang="en-ZA" dirty="0"/>
              <a:t>Time stop</a:t>
            </a:r>
          </a:p>
          <a:p>
            <a:pPr lvl="1"/>
            <a:r>
              <a:rPr lang="en-ZA" dirty="0"/>
              <a:t>Deity Character walks in(sighs), balances character </a:t>
            </a:r>
          </a:p>
          <a:p>
            <a:pPr lvl="1"/>
            <a:r>
              <a:rPr lang="en-ZA" dirty="0"/>
              <a:t>Character falls back into original position</a:t>
            </a:r>
          </a:p>
          <a:p>
            <a:pPr lvl="1"/>
            <a:r>
              <a:rPr lang="en-ZA" dirty="0"/>
              <a:t>Animation should loop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3DD77B-EE9B-447C-8187-0B43E0F88B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6515" y="605296"/>
            <a:ext cx="4762500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719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5DB5A-3E54-4479-AD1D-E7F86C89B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Idea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9603C-B08B-4D88-89C6-A472E0C138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Animation Principles</a:t>
            </a:r>
          </a:p>
          <a:p>
            <a:pPr lvl="1"/>
            <a:r>
              <a:rPr lang="en-ZA" dirty="0"/>
              <a:t>Stretch and Squash(Stretch when almost falling, squash when falling back)</a:t>
            </a:r>
          </a:p>
          <a:p>
            <a:pPr lvl="1"/>
            <a:r>
              <a:rPr lang="en-ZA" dirty="0"/>
              <a:t>Exaggeration(In a position that should already have the character fall)</a:t>
            </a:r>
          </a:p>
          <a:p>
            <a:pPr lvl="1"/>
            <a:r>
              <a:rPr lang="en-ZA" dirty="0"/>
              <a:t>Follow Through (Arms, hair)</a:t>
            </a:r>
          </a:p>
          <a:p>
            <a:pPr lvl="1"/>
            <a:r>
              <a:rPr lang="en-ZA" dirty="0"/>
              <a:t>Slow In Slow Out(The rocking of the chair)</a:t>
            </a:r>
          </a:p>
          <a:p>
            <a:pPr lvl="1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197458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45163-2459-4E0E-8C1F-E6078DC30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Idea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0B68B-D0E1-4CBE-B58F-614D83B7A4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Art Style</a:t>
            </a:r>
          </a:p>
          <a:p>
            <a:pPr lvl="1"/>
            <a:r>
              <a:rPr lang="en-ZA" dirty="0"/>
              <a:t>Web Comic</a:t>
            </a:r>
          </a:p>
          <a:p>
            <a:pPr lvl="1"/>
            <a:r>
              <a:rPr lang="en-ZA" dirty="0" err="1"/>
              <a:t>Domics</a:t>
            </a:r>
            <a:endParaRPr lang="en-ZA" dirty="0"/>
          </a:p>
        </p:txBody>
      </p:sp>
      <p:pic>
        <p:nvPicPr>
          <p:cNvPr id="1026" name="Picture 2" descr="Image result for domics">
            <a:extLst>
              <a:ext uri="{FF2B5EF4-FFF2-40B4-BE49-F238E27FC236}">
                <a16:creationId xmlns:a16="http://schemas.microsoft.com/office/drawing/2014/main" id="{62C40C47-60D6-4C3B-AA81-697749097F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901" y="452718"/>
            <a:ext cx="4219662" cy="237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domics gif">
            <a:extLst>
              <a:ext uri="{FF2B5EF4-FFF2-40B4-BE49-F238E27FC236}">
                <a16:creationId xmlns:a16="http://schemas.microsoft.com/office/drawing/2014/main" id="{2289EE23-1ADF-4DA6-94E1-7CC7E68BCE87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6609" y="3028113"/>
            <a:ext cx="4219662" cy="2373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domics gif">
            <a:extLst>
              <a:ext uri="{FF2B5EF4-FFF2-40B4-BE49-F238E27FC236}">
                <a16:creationId xmlns:a16="http://schemas.microsoft.com/office/drawing/2014/main" id="{67B1076B-A4DB-44EA-B070-4C8378B8FC83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893" y="3876319"/>
            <a:ext cx="457200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5437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51A4A-8D0A-4FCA-8357-F73503F7B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ZA" sz="3600"/>
              <a:t>Idea 2</a:t>
            </a:r>
            <a:br>
              <a:rPr lang="en-ZA" sz="3600"/>
            </a:br>
            <a:r>
              <a:rPr lang="en-ZA" sz="3600"/>
              <a:t>Great Sword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54844-977C-4C56-B8F3-C639AB426B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r>
              <a:rPr lang="en-ZA" dirty="0"/>
              <a:t>Story</a:t>
            </a:r>
          </a:p>
          <a:p>
            <a:pPr lvl="1"/>
            <a:r>
              <a:rPr lang="en-ZA" dirty="0"/>
              <a:t>Character pulls sword out of ground</a:t>
            </a:r>
          </a:p>
          <a:p>
            <a:pPr lvl="1"/>
            <a:r>
              <a:rPr lang="en-ZA" dirty="0"/>
              <a:t>Character swinging a sword</a:t>
            </a:r>
          </a:p>
          <a:p>
            <a:pPr lvl="1"/>
            <a:r>
              <a:rPr lang="en-ZA" dirty="0"/>
              <a:t>Is thrown around by the momentum</a:t>
            </a:r>
          </a:p>
          <a:p>
            <a:pPr lvl="1"/>
            <a:r>
              <a:rPr lang="en-ZA" dirty="0"/>
              <a:t>Slices world in half (Zoom out to see world)</a:t>
            </a:r>
          </a:p>
        </p:txBody>
      </p:sp>
      <p:sp>
        <p:nvSpPr>
          <p:cNvPr id="71" name="Freeform 31">
            <a:extLst>
              <a:ext uri="{FF2B5EF4-FFF2-40B4-BE49-F238E27FC236}">
                <a16:creationId xmlns:a16="http://schemas.microsoft.com/office/drawing/2014/main" id="{1288C528-6850-4309-8D5E-276D467440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83C4BF2-CE85-4725-91F5-903A0C2535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3992" y="0"/>
            <a:ext cx="609842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 5">
            <a:extLst>
              <a:ext uri="{FF2B5EF4-FFF2-40B4-BE49-F238E27FC236}">
                <a16:creationId xmlns:a16="http://schemas.microsoft.com/office/drawing/2014/main" id="{F7E85553-125B-468C-B123-443207482B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3074" name="Picture 2" descr="Image result for a crap guide to monster hunter">
            <a:extLst>
              <a:ext uri="{FF2B5EF4-FFF2-40B4-BE49-F238E27FC236}">
                <a16:creationId xmlns:a16="http://schemas.microsoft.com/office/drawing/2014/main" id="{8AA5A73B-AB45-442D-9036-E8632B1026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3992" y="1896217"/>
            <a:ext cx="5449889" cy="3065562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C1DE0CAB-0099-47AE-8A9D-F0C808666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34517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776D7-C8BD-40C5-A147-3709780E3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Idea2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049DB-A6A5-467B-B8BB-B38DCA7A2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Animation Principle </a:t>
            </a:r>
          </a:p>
          <a:p>
            <a:pPr lvl="1"/>
            <a:r>
              <a:rPr lang="en-ZA" dirty="0"/>
              <a:t>Anticipation</a:t>
            </a:r>
          </a:p>
          <a:p>
            <a:pPr lvl="1"/>
            <a:r>
              <a:rPr lang="en-ZA" dirty="0"/>
              <a:t>Follow Through (Sword, character being pulled forward)</a:t>
            </a:r>
          </a:p>
          <a:p>
            <a:pPr lvl="1"/>
            <a:r>
              <a:rPr lang="en-ZA" dirty="0"/>
              <a:t>Slow In Slow out</a:t>
            </a:r>
          </a:p>
          <a:p>
            <a:pPr lvl="1"/>
            <a:r>
              <a:rPr lang="en-ZA" dirty="0"/>
              <a:t>Stretch(arms, body)</a:t>
            </a:r>
          </a:p>
        </p:txBody>
      </p:sp>
    </p:spTree>
    <p:extLst>
      <p:ext uri="{BB962C8B-B14F-4D97-AF65-F5344CB8AC3E}">
        <p14:creationId xmlns:p14="http://schemas.microsoft.com/office/powerpoint/2010/main" val="90848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ED7FA-5804-4E0F-8C22-4B05A1B52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Idea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45562-07D7-423E-A1F6-BB9907EA8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Art Style</a:t>
            </a:r>
          </a:p>
          <a:p>
            <a:pPr lvl="1"/>
            <a:r>
              <a:rPr lang="en-ZA" dirty="0"/>
              <a:t>Old Disney</a:t>
            </a:r>
          </a:p>
          <a:p>
            <a:pPr lvl="2"/>
            <a:r>
              <a:rPr lang="en-ZA" dirty="0"/>
              <a:t>Stretchy Limbs/ Body</a:t>
            </a:r>
          </a:p>
        </p:txBody>
      </p:sp>
      <p:pic>
        <p:nvPicPr>
          <p:cNvPr id="2052" name="Picture 4" descr="Image result for old disney style">
            <a:extLst>
              <a:ext uri="{FF2B5EF4-FFF2-40B4-BE49-F238E27FC236}">
                <a16:creationId xmlns:a16="http://schemas.microsoft.com/office/drawing/2014/main" id="{417F123B-5DFD-4BC9-85FB-488BF514D8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3347" y="158045"/>
            <a:ext cx="4083677" cy="4300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old disney style">
            <a:extLst>
              <a:ext uri="{FF2B5EF4-FFF2-40B4-BE49-F238E27FC236}">
                <a16:creationId xmlns:a16="http://schemas.microsoft.com/office/drawing/2014/main" id="{6EE0D1E1-0E85-49F4-B8DE-CCFA34D844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470" y="3627540"/>
            <a:ext cx="3020736" cy="3020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2174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C07E0-7391-4B1E-B2F1-521B8DFB5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Idea 3</a:t>
            </a:r>
            <a:br>
              <a:rPr lang="en-ZA" dirty="0"/>
            </a:br>
            <a:r>
              <a:rPr lang="en-ZA" dirty="0"/>
              <a:t>Stuffed Animal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87350-76A0-4118-B053-3E414B00D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Story</a:t>
            </a:r>
          </a:p>
          <a:p>
            <a:pPr lvl="1"/>
            <a:r>
              <a:rPr lang="en-ZA" dirty="0"/>
              <a:t>Stuffed animal with balloon tied to it, hanging on rail</a:t>
            </a:r>
          </a:p>
          <a:p>
            <a:pPr lvl="1"/>
            <a:r>
              <a:rPr lang="en-ZA" dirty="0"/>
              <a:t>Balloon begins to pull animal up</a:t>
            </a:r>
          </a:p>
          <a:p>
            <a:pPr lvl="1"/>
            <a:r>
              <a:rPr lang="en-ZA" dirty="0"/>
              <a:t>Stretches on rail until the rail comes out</a:t>
            </a:r>
          </a:p>
          <a:p>
            <a:pPr lvl="1"/>
            <a:r>
              <a:rPr lang="en-ZA" dirty="0"/>
              <a:t>Pipes burst, bear floats away with rail</a:t>
            </a:r>
          </a:p>
          <a:p>
            <a:pPr marL="457200" lvl="1" indent="0">
              <a:buNone/>
            </a:pP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217524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CFAC9-671A-4FA4-A9BC-900A546DD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Idea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42F2D-1817-4BFC-A10A-776DBC7C2D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Animation Principles</a:t>
            </a:r>
          </a:p>
          <a:p>
            <a:pPr lvl="1"/>
            <a:r>
              <a:rPr lang="en-ZA" dirty="0"/>
              <a:t>Staging characters facial expression</a:t>
            </a:r>
          </a:p>
          <a:p>
            <a:pPr lvl="1"/>
            <a:r>
              <a:rPr lang="en-ZA" dirty="0"/>
              <a:t>Stretch and Squash when character gets pulled and pulls back down</a:t>
            </a:r>
          </a:p>
          <a:p>
            <a:pPr lvl="1"/>
            <a:r>
              <a:rPr lang="en-ZA" dirty="0"/>
              <a:t>Exaggeration </a:t>
            </a:r>
          </a:p>
        </p:txBody>
      </p:sp>
    </p:spTree>
    <p:extLst>
      <p:ext uri="{BB962C8B-B14F-4D97-AF65-F5344CB8AC3E}">
        <p14:creationId xmlns:p14="http://schemas.microsoft.com/office/powerpoint/2010/main" val="7579490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220</Words>
  <Application>Microsoft Office PowerPoint</Application>
  <PresentationFormat>Widescreen</PresentationFormat>
  <Paragraphs>51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</vt:lpstr>
      <vt:lpstr>Animation Story Pitch</vt:lpstr>
      <vt:lpstr>Idea 1 ZA WURLDO</vt:lpstr>
      <vt:lpstr>Idea 1</vt:lpstr>
      <vt:lpstr>Idea 1</vt:lpstr>
      <vt:lpstr>Idea 2 Great Sword Users</vt:lpstr>
      <vt:lpstr>Idea2</vt:lpstr>
      <vt:lpstr>Idea 2</vt:lpstr>
      <vt:lpstr>Idea 3 Stuffed Animal</vt:lpstr>
      <vt:lpstr>Idea 3</vt:lpstr>
      <vt:lpstr>Idea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Animation Story Ideas</dc:title>
  <dc:creator>Marco Chu</dc:creator>
  <cp:lastModifiedBy>Marco Chu</cp:lastModifiedBy>
  <cp:revision>3</cp:revision>
  <dcterms:created xsi:type="dcterms:W3CDTF">2019-08-12T21:15:21Z</dcterms:created>
  <dcterms:modified xsi:type="dcterms:W3CDTF">2019-08-13T08:21:51Z</dcterms:modified>
</cp:coreProperties>
</file>