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0BABA5-8620-4A6A-961A-A309FBC369E2}">
          <p14:sldIdLst>
            <p14:sldId id="260"/>
            <p14:sldId id="256"/>
            <p14:sldId id="257"/>
            <p14:sldId id="258"/>
            <p14:sldId id="259"/>
            <p14:sldId id="261"/>
            <p14:sldId id="262"/>
            <p14:sldId id="263"/>
          </p14:sldIdLst>
        </p14:section>
        <p14:section name="无标题节" id="{1B326DDC-231D-410F-B9F5-ADD23380DEA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3814" y="2021983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Plan A</a:t>
            </a:r>
            <a:endParaRPr lang="zh-CN" altLang="en-US" sz="7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19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26017" y="695459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6219" y="695459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4558" y="1171977"/>
            <a:ext cx="2202287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01703" y="136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看图猜车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41633" y="2917063"/>
            <a:ext cx="2866772" cy="143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（按钮）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91080" y="3101195"/>
            <a:ext cx="2207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进入游戏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64" y="1248534"/>
            <a:ext cx="3140997" cy="2275982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 rot="14321250">
            <a:off x="7127540" y="2105543"/>
            <a:ext cx="553792" cy="1623041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53266" y="332690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将汽车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进行马赛克遮挡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49245" y="3696049"/>
            <a:ext cx="3011141" cy="396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615190" y="37219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给予一定的信息提示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09811" y="4303778"/>
            <a:ext cx="2490007" cy="93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902291" y="4384492"/>
            <a:ext cx="148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A:             B: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902291" y="4847364"/>
            <a:ext cx="148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:             D: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15190" y="785611"/>
            <a:ext cx="2202287" cy="357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177265" y="798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关卡提示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926017" y="5453552"/>
            <a:ext cx="3657600" cy="638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854826" y="5446054"/>
            <a:ext cx="37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插入养爱车的信息服务项目、服务范围优惠活动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66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7278" y="1030309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278" y="128788"/>
            <a:ext cx="365760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4255" y="20606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游戏以</a:t>
            </a:r>
            <a:r>
              <a:rPr lang="en-US" altLang="zh-CN" dirty="0" smtClean="0"/>
              <a:t>30</a:t>
            </a:r>
            <a:r>
              <a:rPr lang="zh-CN" altLang="en-US" dirty="0" smtClean="0"/>
              <a:t>关为例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关为一个阶段，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关</a:t>
            </a:r>
            <a:r>
              <a:rPr lang="en-US" altLang="zh-CN" dirty="0" err="1" smtClean="0"/>
              <a:t>GAMEover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6901" y="1661374"/>
            <a:ext cx="3258354" cy="221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99768" y="223972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您对汽车品牌的理解程度已经</a:t>
            </a:r>
            <a:endParaRPr lang="en-US" altLang="zh-CN" dirty="0" smtClean="0"/>
          </a:p>
          <a:p>
            <a:r>
              <a:rPr lang="zh-CN" altLang="en-US" dirty="0" smtClean="0"/>
              <a:t>超过百分之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的用户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55313" y="3163551"/>
            <a:ext cx="1043188" cy="540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晒成绩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20285" y="3163550"/>
            <a:ext cx="1043188" cy="540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再</a:t>
            </a:r>
            <a:r>
              <a:rPr lang="zh-CN" altLang="en-US" dirty="0" smtClean="0"/>
              <a:t>试一次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05609" y="4738829"/>
            <a:ext cx="1373804" cy="121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17496" y="51629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二维码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07395" y="4102515"/>
            <a:ext cx="342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想了解跟多的汽车知识请关注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养爱车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05571" y="1178417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2467" y="155737"/>
            <a:ext cx="365760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593983" y="204867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游戏以</a:t>
            </a:r>
            <a:r>
              <a:rPr lang="en-US" altLang="zh-CN" dirty="0" smtClean="0"/>
              <a:t>30</a:t>
            </a:r>
            <a:r>
              <a:rPr lang="zh-CN" altLang="en-US" dirty="0" smtClean="0"/>
              <a:t>关为例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关为一个阶段，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关</a:t>
            </a:r>
            <a:r>
              <a:rPr lang="en-US" altLang="zh-CN" dirty="0" err="1" smtClean="0"/>
              <a:t>GAMEover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05194" y="1901235"/>
            <a:ext cx="3258354" cy="221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941627" y="214373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您对汽车品牌的理解程度已经</a:t>
            </a:r>
            <a:endParaRPr lang="en-US" altLang="zh-CN" dirty="0" smtClean="0"/>
          </a:p>
          <a:p>
            <a:r>
              <a:rPr lang="zh-CN" altLang="en-US" dirty="0" smtClean="0"/>
              <a:t>超过百分之</a:t>
            </a:r>
            <a:r>
              <a:rPr lang="en-US" altLang="zh-CN" dirty="0" smtClean="0"/>
              <a:t>50</a:t>
            </a:r>
            <a:r>
              <a:rPr lang="zh-CN" altLang="en-US" dirty="0" smtClean="0"/>
              <a:t>的用户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092994" y="2978407"/>
            <a:ext cx="2882751" cy="726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分享朋友圈继续游戏完成</a:t>
            </a:r>
            <a:r>
              <a:rPr lang="en-US" altLang="zh-CN" dirty="0" smtClean="0"/>
              <a:t>20</a:t>
            </a:r>
            <a:r>
              <a:rPr lang="zh-CN" altLang="en-US" dirty="0" smtClean="0"/>
              <a:t>关养爱车送豪礼</a:t>
            </a:r>
            <a:endParaRPr lang="en-US" altLang="zh-CN" dirty="0" smtClean="0"/>
          </a:p>
        </p:txBody>
      </p:sp>
      <p:sp>
        <p:nvSpPr>
          <p:cNvPr id="24" name="矩形 23"/>
          <p:cNvSpPr/>
          <p:nvPr/>
        </p:nvSpPr>
        <p:spPr>
          <a:xfrm>
            <a:off x="7847467" y="4923494"/>
            <a:ext cx="1373804" cy="121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905194" y="4260167"/>
            <a:ext cx="342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想了解跟多的汽车知识请关注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养爱车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476644" y="1309515"/>
            <a:ext cx="650470" cy="35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453811" y="12650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095787" y="5347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二维码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52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763" y="317816"/>
            <a:ext cx="365760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5763" y="1184856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11819" y="50663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用户分享后继续回到答题界面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81" y="1390918"/>
            <a:ext cx="2700761" cy="19569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70182" y="3555725"/>
            <a:ext cx="3011141" cy="396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36127" y="35816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给予一定的信息提示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30748" y="4163454"/>
            <a:ext cx="2490007" cy="93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23228" y="4244168"/>
            <a:ext cx="148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A:             B: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23228" y="4707040"/>
            <a:ext cx="148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:             D: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75761" y="5834807"/>
            <a:ext cx="365760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11355" y="5820884"/>
            <a:ext cx="37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插入养爱车的信息服务项目、服务范围优惠活动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26687" y="315299"/>
            <a:ext cx="365760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922449" y="1184856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953594" y="50412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关全部通过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7463361" y="1686982"/>
            <a:ext cx="2575774" cy="2067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恭喜你您对汽车的了解已将其他人甩出去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条街</a:t>
            </a:r>
            <a:endParaRPr lang="zh-CN" altLang="en-US" dirty="0"/>
          </a:p>
        </p:txBody>
      </p:sp>
      <p:cxnSp>
        <p:nvCxnSpPr>
          <p:cNvPr id="22" name="肘形连接符 21"/>
          <p:cNvCxnSpPr/>
          <p:nvPr/>
        </p:nvCxnSpPr>
        <p:spPr>
          <a:xfrm rot="16200000" flipH="1">
            <a:off x="7384762" y="3864649"/>
            <a:ext cx="1137665" cy="482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213571" y="5059486"/>
            <a:ext cx="1165397" cy="106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7302321" y="3887824"/>
            <a:ext cx="2987899" cy="836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关注养爱车公众号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豪礼相送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2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3814" y="2021983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Plan B</a:t>
            </a:r>
            <a:endParaRPr lang="zh-CN" altLang="en-US" sz="7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69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6219" y="695459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4558" y="1171977"/>
            <a:ext cx="2202287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41633" y="2917063"/>
            <a:ext cx="2866772" cy="143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（按钮）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01703" y="136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悬崖勒马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91080" y="3101195"/>
            <a:ext cx="2207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进入游戏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7570630" y="695459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59144" y="978794"/>
            <a:ext cx="2975019" cy="75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赛道尽头设置悬崖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>
            <a:off x="7604453" y="2935881"/>
            <a:ext cx="3684399" cy="127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弧形箭头 11"/>
          <p:cNvSpPr/>
          <p:nvPr/>
        </p:nvSpPr>
        <p:spPr>
          <a:xfrm>
            <a:off x="7107215" y="174399"/>
            <a:ext cx="851929" cy="137106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左弧形箭头 12"/>
          <p:cNvSpPr/>
          <p:nvPr/>
        </p:nvSpPr>
        <p:spPr>
          <a:xfrm rot="19881859">
            <a:off x="7700440" y="3666429"/>
            <a:ext cx="851929" cy="137106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67252" y="3265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赛道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5400000">
            <a:off x="10044635" y="4808338"/>
            <a:ext cx="752376" cy="46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弧形箭头 15"/>
          <p:cNvSpPr/>
          <p:nvPr/>
        </p:nvSpPr>
        <p:spPr>
          <a:xfrm rot="13554829">
            <a:off x="10187374" y="5374590"/>
            <a:ext cx="851929" cy="137106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26404" y="57223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油门按钮，还有蓄力槽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8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8642" y="1107582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0462" y="257577"/>
            <a:ext cx="2975019" cy="75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未超过重点线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52281" y="1385495"/>
            <a:ext cx="2743200" cy="271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9" name="左弧形箭头 8"/>
          <p:cNvSpPr/>
          <p:nvPr/>
        </p:nvSpPr>
        <p:spPr>
          <a:xfrm rot="3973947" flipH="1">
            <a:off x="3027582" y="5282453"/>
            <a:ext cx="667350" cy="1326869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4226" y="1452613"/>
            <a:ext cx="2434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您距离重点线</a:t>
            </a:r>
            <a:r>
              <a:rPr lang="en-US" altLang="zh-CN" dirty="0" smtClean="0"/>
              <a:t>3.21</a:t>
            </a:r>
            <a:r>
              <a:rPr lang="zh-CN" altLang="en-US" dirty="0" smtClean="0"/>
              <a:t>米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已超越全国百分之</a:t>
            </a:r>
            <a:r>
              <a:rPr lang="en-US" altLang="zh-CN" dirty="0" smtClean="0"/>
              <a:t>78</a:t>
            </a:r>
            <a:r>
              <a:rPr lang="zh-CN" altLang="en-US" dirty="0" smtClean="0"/>
              <a:t>的用户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全国只有百分之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的人才能被成为秋名山车神，最终获得养爱车终极大奖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47473" y="5081299"/>
            <a:ext cx="1218371" cy="1079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66468" y="5436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二维码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38085" y="4260360"/>
            <a:ext cx="1218371" cy="44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77110" y="4259580"/>
            <a:ext cx="1218371" cy="44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93272" y="42932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分享战绩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900338" y="4276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再试一次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71213" y="495129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更多精彩内容</a:t>
            </a:r>
            <a:endParaRPr lang="en-US" altLang="zh-CN" dirty="0" smtClean="0"/>
          </a:p>
          <a:p>
            <a:r>
              <a:rPr lang="zh-CN" altLang="en-US" dirty="0" smtClean="0"/>
              <a:t>请戳他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87296" y="257577"/>
            <a:ext cx="2975019" cy="75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超过重点线跌入悬崖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946005" y="1122397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71386" y="1452613"/>
            <a:ext cx="3258354" cy="221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265831" y="219086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你的目测能力被无数人击败了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65619" y="3864509"/>
            <a:ext cx="1218371" cy="44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304576" y="38885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再试一次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51119" y="5014608"/>
            <a:ext cx="1218371" cy="1079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521722" y="54200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二维码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569488" y="49749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这里有好多汽车类</a:t>
            </a:r>
            <a:endParaRPr lang="en-US" altLang="zh-CN" dirty="0" smtClean="0"/>
          </a:p>
          <a:p>
            <a:r>
              <a:rPr lang="zh-CN" altLang="en-US" dirty="0"/>
              <a:t>小技巧</a:t>
            </a:r>
          </a:p>
        </p:txBody>
      </p:sp>
    </p:spTree>
    <p:extLst>
      <p:ext uri="{BB962C8B-B14F-4D97-AF65-F5344CB8AC3E}">
        <p14:creationId xmlns:p14="http://schemas.microsoft.com/office/powerpoint/2010/main" val="173377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8642" y="1107582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0462" y="257577"/>
            <a:ext cx="2975019" cy="75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距离重点线</a:t>
            </a:r>
            <a:r>
              <a:rPr lang="en-US" altLang="zh-CN" dirty="0" smtClean="0"/>
              <a:t>0</a:t>
            </a:r>
            <a:r>
              <a:rPr lang="zh-CN" altLang="en-US" dirty="0" smtClean="0"/>
              <a:t>米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2281" y="1385495"/>
            <a:ext cx="2743200" cy="171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8682" y="1880317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全宇宙只有</a:t>
            </a:r>
            <a:endParaRPr lang="en-US" altLang="zh-CN" dirty="0" smtClean="0"/>
          </a:p>
          <a:p>
            <a:r>
              <a:rPr lang="zh-CN" altLang="en-US" dirty="0" smtClean="0"/>
              <a:t>百分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的用户才能做到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45959" y="3348506"/>
            <a:ext cx="2202287" cy="1751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截图并关注养爱车微信好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豪礼不由你不信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23656" y="1088263"/>
            <a:ext cx="3657600" cy="5396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13873" y="46341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二维码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20462" y="5344732"/>
            <a:ext cx="1218371" cy="1079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00777" y="5769735"/>
            <a:ext cx="96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戳我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44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1523</TotalTime>
  <Words>363</Words>
  <Application>Microsoft Office PowerPoint</Application>
  <PresentationFormat>宽屏</PresentationFormat>
  <Paragraphs>104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黑体</vt:lpstr>
      <vt:lpstr>宋体</vt:lpstr>
      <vt:lpstr>Arial</vt:lpstr>
      <vt:lpstr>Century Gothic</vt:lpstr>
      <vt:lpstr>网状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administrator01</dc:creator>
  <cp:lastModifiedBy>administrator01</cp:lastModifiedBy>
  <cp:revision>15</cp:revision>
  <dcterms:created xsi:type="dcterms:W3CDTF">2015-08-19T06:08:28Z</dcterms:created>
  <dcterms:modified xsi:type="dcterms:W3CDTF">2015-08-20T07:32:14Z</dcterms:modified>
</cp:coreProperties>
</file>