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1" r:id="rId5"/>
    <p:sldId id="274" r:id="rId6"/>
    <p:sldId id="265" r:id="rId7"/>
    <p:sldId id="269" r:id="rId8"/>
    <p:sldId id="271" r:id="rId9"/>
    <p:sldId id="300" r:id="rId10"/>
    <p:sldId id="275" r:id="rId11"/>
    <p:sldId id="295" r:id="rId12"/>
    <p:sldId id="281" r:id="rId13"/>
    <p:sldId id="289" r:id="rId14"/>
    <p:sldId id="276" r:id="rId15"/>
    <p:sldId id="285" r:id="rId16"/>
    <p:sldId id="293" r:id="rId17"/>
    <p:sldId id="280" r:id="rId18"/>
    <p:sldId id="299" r:id="rId19"/>
    <p:sldId id="273" r:id="rId20"/>
    <p:sldId id="292" r:id="rId21"/>
    <p:sldId id="297" r:id="rId22"/>
    <p:sldId id="290" r:id="rId23"/>
    <p:sldId id="298" r:id="rId24"/>
    <p:sldId id="278" r:id="rId25"/>
    <p:sldId id="294" r:id="rId26"/>
    <p:sldId id="282" r:id="rId27"/>
    <p:sldId id="277" r:id="rId28"/>
    <p:sldId id="291" r:id="rId29"/>
    <p:sldId id="279" r:id="rId30"/>
    <p:sldId id="283" r:id="rId31"/>
    <p:sldId id="296" r:id="rId32"/>
    <p:sldId id="272" r:id="rId33"/>
    <p:sldId id="262" r:id="rId34"/>
    <p:sldId id="257" r:id="rId35"/>
    <p:sldId id="258" r:id="rId36"/>
    <p:sldId id="267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37" d="100"/>
          <a:sy n="137" d="100"/>
        </p:scale>
        <p:origin x="920" y="17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F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F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F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F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2022. 5. 8.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CINEVIX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  <a:solidFill>
            <a:srgbClr val="7030A0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30A0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058F3-2BEE-3088-CB24-690E6BEE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84" y="-26826"/>
            <a:ext cx="2691368" cy="14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6EB2B-3EDB-5F33-D119-7D711DC53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Celestin </a:t>
            </a:r>
            <a:r>
              <a:rPr lang="en-US" dirty="0" err="1"/>
              <a:t>Cordos</a:t>
            </a:r>
            <a:endParaRPr lang="en-US" dirty="0"/>
          </a:p>
          <a:p>
            <a:r>
              <a:rPr lang="en-US" dirty="0"/>
              <a:t>Kazem Julien Ammar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224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Déroulé</a:t>
            </a:r>
            <a:r>
              <a:rPr lang="fr-FR" sz="3600" b="1" dirty="0"/>
              <a:t> </a:t>
            </a: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de la présentation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Démonstration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site et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fonctionnalités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Schéma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d'architecture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Zoom-in sur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fonctionnalité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particulière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details techniques,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Présentation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details techniques</a:t>
              </a: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Explication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pistes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explorées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résolution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117025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Questions-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réponses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 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2009, les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pédales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d'accélérateur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Toyota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commencé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coincer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mystérieusement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piégeant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parfois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conducteurs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paniqués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dans des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voitures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incontrôlables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qui 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écrasées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tragiquement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A356FB-FA1D-D04F-ADA6-2186FB26B3D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" b="7841"/>
          <a:stretch>
            <a:fillRect/>
          </a:stretch>
        </p:blipFill>
        <p:spPr>
          <a:xfrm>
            <a:off x="2771800" y="1404764"/>
            <a:ext cx="6264696" cy="2973313"/>
          </a:xfrm>
        </p:spPr>
      </p:pic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46747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3200" dirty="0" err="1"/>
              <a:t>Présentation</a:t>
            </a:r>
            <a:r>
              <a:rPr lang="en-US" altLang="ko-KR" sz="3200" dirty="0"/>
              <a:t> du site et des </a:t>
            </a:r>
            <a:r>
              <a:rPr lang="en-US" altLang="ko-KR" sz="3200" dirty="0" err="1"/>
              <a:t>fonctionnalités</a:t>
            </a:r>
            <a:endParaRPr lang="ko-KR" alt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1048024"/>
            <a:chOff x="803640" y="3362835"/>
            <a:chExt cx="2059657" cy="1048024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 la page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d'accueil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100 films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plus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triés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critère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choix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1048024"/>
            <a:chOff x="803640" y="3362835"/>
            <a:chExt cx="2059657" cy="1048024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j'ai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accès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page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peux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manuellement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ajouter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films sur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site.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Layout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366330"/>
            <a:chOff x="251520" y="3350185"/>
            <a:chExt cx="1656184" cy="1366330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1366330"/>
            <a:chOff x="251520" y="3350185"/>
            <a:chExt cx="1656184" cy="1366330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EF05129-6BA3-4652-8A84-E3F0B36F7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C12B5F2-BAAA-47AB-A438-38D932F0AA0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F724FB4-641F-412C-875E-19081DCA74E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D02E8520-CE15-4A98-AA98-C5493487E9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2179"/>
              </p:ext>
            </p:extLst>
          </p:nvPr>
        </p:nvGraphicFramePr>
        <p:xfrm>
          <a:off x="668938" y="1426258"/>
          <a:ext cx="1829300" cy="3118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228"/>
              </p:ext>
            </p:extLst>
          </p:nvPr>
        </p:nvGraphicFramePr>
        <p:xfrm>
          <a:off x="2659101" y="1426258"/>
          <a:ext cx="1829300" cy="3118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6153"/>
              </p:ext>
            </p:extLst>
          </p:nvPr>
        </p:nvGraphicFramePr>
        <p:xfrm>
          <a:off x="4649264" y="1426258"/>
          <a:ext cx="1829300" cy="3118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23943"/>
              </p:ext>
            </p:extLst>
          </p:nvPr>
        </p:nvGraphicFramePr>
        <p:xfrm>
          <a:off x="6639428" y="1425460"/>
          <a:ext cx="1829300" cy="3127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2726</Words>
  <Application>Microsoft Macintosh PowerPoint</Application>
  <PresentationFormat>On-screen Show (16:9)</PresentationFormat>
  <Paragraphs>392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Kazem AMMAR</cp:lastModifiedBy>
  <cp:revision>77</cp:revision>
  <dcterms:created xsi:type="dcterms:W3CDTF">2016-12-05T23:26:54Z</dcterms:created>
  <dcterms:modified xsi:type="dcterms:W3CDTF">2022-05-08T19:23:44Z</dcterms:modified>
</cp:coreProperties>
</file>