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USSuperstoreProfitSalesDashboard/ExecutiveSalesDashboar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28D69FB-81DF-45E4-979B-99D17C2E8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Profit &amp; Sales Dashboard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0291EAD-8EB1-33B9-C6AE-281DCAD838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Executive Sales Dashboard">
            <a:extLst>
              <a:ext uri="{FF2B5EF4-FFF2-40B4-BE49-F238E27FC236}">
                <a16:creationId xmlns:a16="http://schemas.microsoft.com/office/drawing/2014/main" id="{1A51726F-A720-45E2-A468-BEB75C208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652462"/>
            <a:ext cx="1099185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Profit &amp; Sales 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Adedunmola Banu</cp:lastModifiedBy>
  <cp:revision>1</cp:revision>
  <dcterms:created xsi:type="dcterms:W3CDTF">2024-09-26T20:30:29Z</dcterms:created>
  <dcterms:modified xsi:type="dcterms:W3CDTF">2024-09-26T20:32:26Z</dcterms:modified>
</cp:coreProperties>
</file>