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8FC"/>
    <a:srgbClr val="2E24FC"/>
    <a:srgbClr val="281DFB"/>
    <a:srgbClr val="0A039F"/>
    <a:srgbClr val="F1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2F8B-25BC-353B-CFE2-FE03CA34A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70B70-D77D-EAD5-4552-4F962EA8A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5528-D30F-12AE-6A0C-302BA01E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AA5B-B42A-3F2A-5199-55B843BF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7FFD-D966-B3BC-2749-F9E444B6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1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9BF1-3661-C75C-2C48-AF879DF8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E155C-BE9D-E92D-0586-915EBECC1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39FC3-8968-7252-885A-3F5D9094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D31A-8B2E-65AC-CA32-E1F085B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36FB-8493-192B-4D7F-147B439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9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521DA-A9F6-23D0-73DF-9E87F8985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5B3D1-DF7C-6A7A-5375-39D081C3B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696D-673C-607C-3027-241C4EBC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0D25-A864-A7AB-96C2-A69F7B5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5FD4-BF29-9F81-7D9A-8DD69CA1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3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A6FF-91EC-3DC6-DA4D-36E0825F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BF8F-90ED-5E66-FBCB-D2B55432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DBD1-905C-1AB7-6329-41492B23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7801-FF05-19A7-59ED-BDC3C5BD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FCDD-8AC8-EDC6-8B61-00B05C10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8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DBFB-5A72-3632-A9FD-FF93AADF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39D47-C950-6ECA-1696-981C3DC9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EBBD-8F39-F5AF-BC38-E2D5C64B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4168-A3DC-6A94-8C4F-B33EAF62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B28A-89B3-26AE-96BA-553AFFCD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9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B8CE-6B16-4C4E-0A26-A083E6E2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B533-C5BB-D898-866D-000C8318E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C4B73-54DD-19DF-6A2B-C68831964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BE19F-E242-55B8-030E-F7557FA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DBD48-9FAC-CBE4-73A8-0311E120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6784C-2FFF-274E-7F7A-C465E916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3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5EE3-AA21-FEAF-7C02-AABA8107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D6811-7CD7-18E3-D416-44914E02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1DC84-B2DF-CDEE-0839-7E5D54F64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97AB8-1674-FB3C-2675-BEA889ED6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C581E-359F-8463-8B4B-AAD1F4036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DB808-AD1F-57C0-8677-66D7B67C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C7DB2-192C-C1E3-9CB9-EA9E20C8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5F05F-C9C8-93D0-4A21-5D3DF93C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3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CB1-4D61-9924-8049-57AE456D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06453-2B43-ABF9-7EA7-04DFD445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1C5CF-B6E4-362C-7010-201FA884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EC52F-844D-2910-C86C-0AF354F0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D909E-4292-A77C-B4CB-7AFC39B3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27412-5BEB-DE26-F8DC-EEA35F59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42EC7-71DE-4F28-0D8D-C50CBA71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0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E095-F14C-FD7E-3C57-896E90D2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619D-065E-5EFF-CAEA-F2998580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3CF6F-554D-E371-2D98-9545CDA0C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94FF0-C8D6-0FBB-3478-B8508620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E7A91-98F6-73C2-6969-7B9DB6BC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8D609-5FFC-D105-0C07-D2E11021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1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B822-6B64-28CC-7655-13D784CC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CBF7C-81E2-ED27-7F6A-5929D15EF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90771-0654-DDAD-8D35-F0B14C44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085B-7D31-DC8F-FE63-2AF99DF0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2DC6E-DDB9-D66C-B83B-051162F5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EEAAE-286D-A324-C242-8ECEDCC5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1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26C88-8510-06EF-CCB3-23E07CBD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34979-D7EB-C3D3-15E9-1E8BDE02B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052C-FFCE-BC3E-CB53-1B3685396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7969-5412-4BDC-8BF2-512A2601982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8EC0-E459-C6FC-08F5-CB04438DD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88D5-7330-54FD-65BA-F982F7ECB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4AF-7126-28CC-6ABA-ECED4D7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BA1B74E-4ED1-9395-9472-143FCDFD5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2" y="3077369"/>
            <a:ext cx="2466975" cy="184785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D1F19-9C8B-6150-6A96-370D0FF60BA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solution oriented.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a teacher.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a curious individual.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 for more responsibility and control.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chance to learn new skills.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I’ve got a strong aptitude for numbers.</a:t>
            </a: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16937189-555E-5423-7C56-0D1A917F4309}"/>
              </a:ext>
            </a:extLst>
          </p:cNvPr>
          <p:cNvSpPr/>
          <p:nvPr/>
        </p:nvSpPr>
        <p:spPr>
          <a:xfrm>
            <a:off x="0" y="0"/>
            <a:ext cx="991485" cy="914400"/>
          </a:xfrm>
          <a:prstGeom prst="half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CFFB4FA9-3AAA-B460-BD03-7B93BE76E174}"/>
              </a:ext>
            </a:extLst>
          </p:cNvPr>
          <p:cNvSpPr/>
          <p:nvPr/>
        </p:nvSpPr>
        <p:spPr>
          <a:xfrm rot="5400000" flipH="1">
            <a:off x="11315696" y="5981698"/>
            <a:ext cx="914401" cy="838201"/>
          </a:xfrm>
          <a:prstGeom prst="half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E30BCBE5-E02D-327A-06F2-5FF927D92340}"/>
              </a:ext>
            </a:extLst>
          </p:cNvPr>
          <p:cNvSpPr/>
          <p:nvPr/>
        </p:nvSpPr>
        <p:spPr>
          <a:xfrm flipV="1">
            <a:off x="0" y="5929349"/>
            <a:ext cx="991485" cy="914400"/>
          </a:xfrm>
          <a:prstGeom prst="half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F168D9C9-6F61-BEC5-22AB-388A2C60D050}"/>
              </a:ext>
            </a:extLst>
          </p:cNvPr>
          <p:cNvSpPr/>
          <p:nvPr/>
        </p:nvSpPr>
        <p:spPr>
          <a:xfrm flipH="1">
            <a:off x="11353799" y="0"/>
            <a:ext cx="838200" cy="924921"/>
          </a:xfrm>
          <a:prstGeom prst="half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DE5C8-9120-982D-1245-2EA2004EFFC1}"/>
              </a:ext>
            </a:extLst>
          </p:cNvPr>
          <p:cNvSpPr/>
          <p:nvPr/>
        </p:nvSpPr>
        <p:spPr>
          <a:xfrm>
            <a:off x="991485" y="572293"/>
            <a:ext cx="10362311" cy="911225"/>
          </a:xfrm>
          <a:prstGeom prst="rect">
            <a:avLst/>
          </a:prstGeom>
          <a:solidFill>
            <a:srgbClr val="1408FC">
              <a:alpha val="9058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Why I want to be a Business Analyst.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F2DDEA-8F36-AD4C-B863-46F82E2CD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89" y="1690686"/>
            <a:ext cx="4933507" cy="341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5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4AF-7126-28CC-6ABA-ECED4D7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9206-209C-2716-C545-45ACE101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D1F19-9C8B-6150-6A96-370D0FF60BA5}"/>
              </a:ext>
            </a:extLst>
          </p:cNvPr>
          <p:cNvSpPr/>
          <p:nvPr/>
        </p:nvSpPr>
        <p:spPr>
          <a:xfrm>
            <a:off x="0" y="1"/>
            <a:ext cx="12192000" cy="6783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dirty="0">
                <a:solidFill>
                  <a:schemeClr val="tx1"/>
                </a:solidFill>
              </a:rPr>
              <a:t>Become 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Data Analyst.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Data Scientist.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Solutions Engineer.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Data Engineer.</a:t>
            </a: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16937189-555E-5423-7C56-0D1A917F4309}"/>
              </a:ext>
            </a:extLst>
          </p:cNvPr>
          <p:cNvSpPr/>
          <p:nvPr/>
        </p:nvSpPr>
        <p:spPr>
          <a:xfrm>
            <a:off x="0" y="0"/>
            <a:ext cx="991485" cy="914400"/>
          </a:xfrm>
          <a:prstGeom prst="half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CFFB4FA9-3AAA-B460-BD03-7B93BE76E174}"/>
              </a:ext>
            </a:extLst>
          </p:cNvPr>
          <p:cNvSpPr/>
          <p:nvPr/>
        </p:nvSpPr>
        <p:spPr>
          <a:xfrm rot="5400000" flipH="1">
            <a:off x="11315696" y="5907269"/>
            <a:ext cx="914401" cy="838201"/>
          </a:xfrm>
          <a:prstGeom prst="half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E30BCBE5-E02D-327A-06F2-5FF927D92340}"/>
              </a:ext>
            </a:extLst>
          </p:cNvPr>
          <p:cNvSpPr/>
          <p:nvPr/>
        </p:nvSpPr>
        <p:spPr>
          <a:xfrm flipV="1">
            <a:off x="7975" y="5869173"/>
            <a:ext cx="991485" cy="914400"/>
          </a:xfrm>
          <a:prstGeom prst="half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F168D9C9-6F61-BEC5-22AB-388A2C60D050}"/>
              </a:ext>
            </a:extLst>
          </p:cNvPr>
          <p:cNvSpPr/>
          <p:nvPr/>
        </p:nvSpPr>
        <p:spPr>
          <a:xfrm flipH="1">
            <a:off x="11353799" y="0"/>
            <a:ext cx="838200" cy="924921"/>
          </a:xfrm>
          <a:prstGeom prst="half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DE5C8-9120-982D-1245-2EA2004EFFC1}"/>
              </a:ext>
            </a:extLst>
          </p:cNvPr>
          <p:cNvSpPr/>
          <p:nvPr/>
        </p:nvSpPr>
        <p:spPr>
          <a:xfrm>
            <a:off x="991485" y="572293"/>
            <a:ext cx="10362311" cy="911225"/>
          </a:xfrm>
          <a:prstGeom prst="rect">
            <a:avLst/>
          </a:prstGeom>
          <a:solidFill>
            <a:srgbClr val="1408FC">
              <a:alpha val="9058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 would do differently.</a:t>
            </a:r>
          </a:p>
        </p:txBody>
      </p:sp>
    </p:spTree>
    <p:extLst>
      <p:ext uri="{BB962C8B-B14F-4D97-AF65-F5344CB8AC3E}">
        <p14:creationId xmlns:p14="http://schemas.microsoft.com/office/powerpoint/2010/main" val="369293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CELESTINE</dc:creator>
  <cp:lastModifiedBy>CELESTINE</cp:lastModifiedBy>
  <cp:revision>7</cp:revision>
  <dcterms:created xsi:type="dcterms:W3CDTF">2022-09-15T16:56:50Z</dcterms:created>
  <dcterms:modified xsi:type="dcterms:W3CDTF">2022-09-24T23:32:38Z</dcterms:modified>
</cp:coreProperties>
</file>