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B3AA-FB2D-46F5-9ACA-A77C9106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1A9DD-EA58-41AA-AEB0-751EA9981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BD9F-B718-4C89-9B76-5BF29D2C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F686-EBF5-496C-B448-2F256DA1814C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9AD6-362E-4EBF-9491-CA3A067C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EC71E-FCC7-4D86-A9E3-09F9494F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9F4B-FC01-41AC-B325-48C399A6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7A40-AAE7-4A1D-89E9-63CFA7B1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4B3BA-F48D-4A85-B0EB-AF510ED5D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2A5F-DD82-4D79-8121-CADA3514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F686-EBF5-496C-B448-2F256DA1814C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F0CD-C8A0-4598-8E2B-19060EBB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DD46-369A-45C4-884D-17E579B3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9F4B-FC01-41AC-B325-48C399A6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9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192F6-7B28-4259-A266-FFFB656E8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A9821-6A1B-45B0-B8E9-B43FC6466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86B3-8ED5-4B8C-ABA1-8DA8794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F686-EBF5-496C-B448-2F256DA1814C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7CFC-2187-4909-BFE6-CF51909F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B99F-6BB0-44AC-903D-C8F9BB44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9F4B-FC01-41AC-B325-48C399A6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0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EDE8-E674-43E9-ABF2-AEF61F86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5FAB-E712-4E6A-A465-40D9EE5A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2D21-556E-48AF-9C8B-B1972A72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F686-EBF5-496C-B448-2F256DA1814C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0E801-8B59-4FEC-AAE6-997535AF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C54B-A343-42D8-B1F7-A724A520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9F4B-FC01-41AC-B325-48C399A6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1705-C23D-4EC4-A0D9-C031063C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9655E-F4D1-44EC-9DD2-3B4FA160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6BC46-ADDE-45EA-B54A-0F9D8F7E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F686-EBF5-496C-B448-2F256DA1814C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34017-E9CA-4DBD-B51A-A56C13DD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7C659-981F-43D5-A667-5C09F976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9F4B-FC01-41AC-B325-48C399A6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9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AA00-9C24-4D03-B5BC-1C21115E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346F-9F2A-4243-9452-A8B570839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DCE12-B6F5-4AF9-B83C-A35BD141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7567F-25D2-4289-98AC-C8D1FC38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F686-EBF5-496C-B448-2F256DA1814C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0EF6B-455E-4F61-B448-5E515EC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DA782-5C20-433C-AE41-69A47B5B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9F4B-FC01-41AC-B325-48C399A6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4AA5-E3C0-498B-815F-15C0938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80D64-E149-4AF3-9F15-F71CCDEC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96C76-D2CE-4DE1-B3A9-C88F780D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532D9-8B93-47C9-929D-C142A3FC1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D09B7-747C-41AD-B808-4C35E97A3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4F34D-EF44-46AB-B395-743EB121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F686-EBF5-496C-B448-2F256DA1814C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E6BCB-DCFE-4ABD-BC52-652651CB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6B863-1521-4617-B23B-D6D5BF20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9F4B-FC01-41AC-B325-48C399A6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256D-53DE-4B97-B7AC-F4A47F2A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08AA0-C4D4-4522-94D7-43C399B2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F686-EBF5-496C-B448-2F256DA1814C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A2C8C-76C4-409B-BF8E-D70B3D2F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B74EA-33C8-49CF-967A-CA28E681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9F4B-FC01-41AC-B325-48C399A6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6E330-712F-485C-9885-7E6853F2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F686-EBF5-496C-B448-2F256DA1814C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14B83-7E3E-4488-9AFB-9B3494CE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DC070-CD31-410A-9EE0-D079D71D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9F4B-FC01-41AC-B325-48C399A6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4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4C-D2E3-499B-94C0-3BEE704E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8D48-337C-4BC8-98E3-096DAF5E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3B12-9623-47F3-9B22-2DD2C0F7E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B28E-0C97-42D1-8562-67387C31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F686-EBF5-496C-B448-2F256DA1814C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83E50-9674-4D01-92AA-4B6F2735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7B49-8C35-4BB8-8FEA-FE402087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9F4B-FC01-41AC-B325-48C399A6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2860-4017-461C-84A6-5C46751F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51ED2-6CD1-475C-BA92-D2CAB53FC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008AB-C296-441E-93C6-5FEC5EDDC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8B091-3DC4-40BE-ADDB-33A9698C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F686-EBF5-496C-B448-2F256DA1814C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9947-ED21-495F-8A2D-6C552096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7753-5157-4026-B5FD-F69B91F7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9F4B-FC01-41AC-B325-48C399A6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F7A1E-9F0D-4DC5-88DC-6E6612E7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BB673-E34C-4196-B21B-37CEECD3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8AC77-5F1D-4232-AA10-D6A345DAE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F686-EBF5-496C-B448-2F256DA1814C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DA4F-7B31-4A54-B815-4E08DA0EA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EAEA0-C42E-4006-A35E-E88B1AE6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C9F4B-FC01-41AC-B325-48C399A6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2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AFC1-125D-43FE-A662-AE887C41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COVID_19 in Nigeria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9C25-038C-4696-B34E-303C9D99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2020, the world was hit with a deadly pandemic and Nigeria wasn’t excluded.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slide is just a visualization (using power Bi) story of how it spread across the African country.</a:t>
            </a:r>
          </a:p>
        </p:txBody>
      </p:sp>
    </p:spTree>
    <p:extLst>
      <p:ext uri="{BB962C8B-B14F-4D97-AF65-F5344CB8AC3E}">
        <p14:creationId xmlns:p14="http://schemas.microsoft.com/office/powerpoint/2010/main" val="263719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6F61F-EEA4-4E98-A722-B8B4B5FCE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" y="847493"/>
            <a:ext cx="8540262" cy="55301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CF0455-CAD0-4EC9-AC81-3EC620F56C9C}"/>
              </a:ext>
            </a:extLst>
          </p:cNvPr>
          <p:cNvSpPr txBox="1"/>
          <p:nvPr/>
        </p:nvSpPr>
        <p:spPr>
          <a:xfrm>
            <a:off x="8742557" y="1572322"/>
            <a:ext cx="31223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figure shows the spread of the deadly virus across the country.</a:t>
            </a:r>
          </a:p>
          <a:p>
            <a:endParaRPr lang="en-US" sz="2400" i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can be seen that almost the entire regions were hit, even down to some </a:t>
            </a:r>
            <a:r>
              <a:rPr lang="en-US" sz="2400" i="1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neighbouring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towns on the Cameroonian border.</a:t>
            </a:r>
          </a:p>
        </p:txBody>
      </p:sp>
    </p:spTree>
    <p:extLst>
      <p:ext uri="{BB962C8B-B14F-4D97-AF65-F5344CB8AC3E}">
        <p14:creationId xmlns:p14="http://schemas.microsoft.com/office/powerpoint/2010/main" val="168000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E8F2EC-F8C1-4291-98DC-ED000E106048}"/>
              </a:ext>
            </a:extLst>
          </p:cNvPr>
          <p:cNvSpPr txBox="1"/>
          <p:nvPr/>
        </p:nvSpPr>
        <p:spPr>
          <a:xfrm>
            <a:off x="9166302" y="557561"/>
            <a:ext cx="31223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Here, we can see the number of deaths as well as the number of lab cases recorded in each state.</a:t>
            </a:r>
          </a:p>
          <a:p>
            <a:endParaRPr lang="en-US" sz="2400" i="1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Lagos state recorded the number of cases as well as the highest number of deaths. It is unsurprising as it has a very large population compared to its land mass.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9547E51-8590-4A02-A82F-9D532FEE2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6302" cy="6623825"/>
          </a:xfrm>
        </p:spPr>
      </p:pic>
    </p:spTree>
    <p:extLst>
      <p:ext uri="{BB962C8B-B14F-4D97-AF65-F5344CB8AC3E}">
        <p14:creationId xmlns:p14="http://schemas.microsoft.com/office/powerpoint/2010/main" val="368987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06785-3407-4BF7-A9E5-EC1F40545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6" y="1"/>
            <a:ext cx="11329639" cy="52076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0048F9-2957-4CC6-A21C-F07B2307BF92}"/>
              </a:ext>
            </a:extLst>
          </p:cNvPr>
          <p:cNvSpPr txBox="1"/>
          <p:nvPr/>
        </p:nvSpPr>
        <p:spPr>
          <a:xfrm>
            <a:off x="914400" y="5397191"/>
            <a:ext cx="9132849" cy="66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Cases of patients on admission are shown here, </a:t>
            </a:r>
            <a:r>
              <a:rPr lang="en-US" i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sz="1800" i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ith Benue state leading the charge. This may be due to poor health facilities and government response.</a:t>
            </a:r>
          </a:p>
        </p:txBody>
      </p:sp>
    </p:spTree>
    <p:extLst>
      <p:ext uri="{BB962C8B-B14F-4D97-AF65-F5344CB8AC3E}">
        <p14:creationId xmlns:p14="http://schemas.microsoft.com/office/powerpoint/2010/main" val="109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29C0AC-B2EA-4EF3-8B89-9CE24C4CC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92"/>
            <a:ext cx="9139891" cy="669390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68FCAB-7F02-49EE-A2F2-4F6922854831}"/>
              </a:ext>
            </a:extLst>
          </p:cNvPr>
          <p:cNvSpPr txBox="1"/>
          <p:nvPr/>
        </p:nvSpPr>
        <p:spPr>
          <a:xfrm>
            <a:off x="9139890" y="723036"/>
            <a:ext cx="30521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Here, we can see the number of deaths as well as the number of lab cases recorded in each state.</a:t>
            </a:r>
          </a:p>
          <a:p>
            <a:endParaRPr lang="en-US" sz="1800" i="1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Lagos state recorded the number of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discharged patients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61040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192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            COVID_19 in Nigeria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COVID_19 in Nigeria</dc:title>
  <dc:creator>Celestine Azonobi</dc:creator>
  <cp:lastModifiedBy>Celestine Azonobi</cp:lastModifiedBy>
  <cp:revision>1</cp:revision>
  <dcterms:created xsi:type="dcterms:W3CDTF">2022-03-11T10:13:23Z</dcterms:created>
  <dcterms:modified xsi:type="dcterms:W3CDTF">2022-03-11T11:19:08Z</dcterms:modified>
</cp:coreProperties>
</file>