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7130-F495-9200-43C1-AFF3CCB5F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23BAF-C2A7-F793-7A89-4E4B03DAB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8483-8BF3-7192-2E05-621191BA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5A2C-4905-FCBE-56EB-8697DDA1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DC10-E30B-3024-B39A-3BAD4A7A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548B-544E-54B3-F87E-3E1A1188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484DB-FCF3-9529-F1B6-DB83D4EB6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3A8C-49D9-8520-EDC4-6860CB13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0F18-B3DA-4A6C-7C8D-E37860E7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27E7-9747-E6F9-84EF-956F0A94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7CB7B-6D1C-E879-0629-4B916D810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A5AD2-B576-863E-DAAA-F1FE6892A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24F6-8FE0-33EA-9755-113A401F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56F5E-5EFA-9233-031F-B3361598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0731-8B5F-28E7-D6AA-965C69F8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B283-997B-4469-97FB-93C46DF6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F639-BAE1-125B-9888-F5327959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8E4F-E5EE-8259-5180-CCA5F0D4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2D57-D414-AEB5-14AC-BE02770C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EBA2-B791-E2B7-82BE-B62A7603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2D94-5A9E-7AB8-2163-020E0CB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86E93-5392-99C7-AA0A-32CC247AB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BC69-2DB9-8822-73AA-98F12879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F8CC-D61B-4D14-BE9C-DBCDBA1C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594E-00F2-488D-7779-1A157930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6BB0-E6F1-74C5-73FB-A86D4590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EDFD-F5D8-E452-404E-619B7B539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59CA3-CECA-A04F-4DE8-2F4B12535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55DE-7714-D7F7-651D-5A951529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15B18-F91A-3752-53CF-A5EA0F1A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889F4-8F35-5901-63B7-E6CE8CEC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66E8-3D2A-4E07-465D-FF65FC47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B319-D265-F173-0EBE-10299AF3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ADCA6-FAFC-9D3A-1A9E-A47A5C1CD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5EA7E-86E9-D863-0785-05705DCE1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6880-5074-A650-A0E7-E89E9301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190B-A684-443B-3555-AE92631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BE3BC-5941-441B-633B-D6BA31DD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EA822-19D6-37F8-3FE1-02852A22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13C2-2DF5-51E9-975E-198D65CD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85465-76D6-5CDD-E24F-704D540E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55009-D0C1-6A0A-BE77-58FE1FFE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5817-2B0A-7371-BC48-FD84BEB8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51701-A97D-426C-1D7D-BBE84DDC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EF29C-4723-C942-C3C5-84270F5E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223B9-1968-18E6-F2B6-895DF6B2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CBA-D815-873E-18E5-A2446B9A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765E-8AC2-15AC-039B-54D5CEF9C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194B-3E93-06BD-EC74-F2B95A4E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AECC4-DC1D-AE73-8B8F-D79723E6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FE17-8ECF-75D4-14FF-4EE79BC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C4A3-AF16-5BF9-0B71-9B5D0240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4A36-2C4E-3D79-F72E-F5ADDF38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2A653-C291-F43A-7DED-1D6E851C6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2D93-EF4F-BD5D-044F-89DECD2E7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B6A28-1345-4963-26C8-4210237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EBE9-DD4D-934B-20B1-9B80D6B2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3CBA7-368A-9971-AE51-CA59CD9E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916A4-DA20-35E4-DD2C-74815812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E089C-9FEA-40AC-A977-CDB4C3C5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C306-C8C1-2E3B-24E4-86C9310BF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865D-251C-4310-9861-1CC2B661E227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4384-C6F1-289E-FBF4-9D2960D8A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3DF4-B444-C362-ECBD-DB935833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C2B8-0424-436F-B551-073ABA22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F34B-05CE-3070-20F6-EAAF52D33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Arrangement of fittings in the specified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D39E-2E8C-9A97-6177-FC3A0AF0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S. Dereškevičius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348E78-88CC-BDE4-3DAB-2AA771C01F9C}"/>
              </a:ext>
            </a:extLst>
          </p:cNvPr>
          <p:cNvSpPr/>
          <p:nvPr/>
        </p:nvSpPr>
        <p:spPr>
          <a:xfrm>
            <a:off x="1066799" y="5478705"/>
            <a:ext cx="7573348" cy="34534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20B4D-6884-340B-5897-E1C78797F835}"/>
              </a:ext>
            </a:extLst>
          </p:cNvPr>
          <p:cNvSpPr/>
          <p:nvPr/>
        </p:nvSpPr>
        <p:spPr>
          <a:xfrm>
            <a:off x="1066800" y="842211"/>
            <a:ext cx="82616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Min…de2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8DA64-A145-1569-66E7-C492F934A271}"/>
              </a:ext>
            </a:extLst>
          </p:cNvPr>
          <p:cNvSpPr/>
          <p:nvPr/>
        </p:nvSpPr>
        <p:spPr>
          <a:xfrm>
            <a:off x="7335498" y="842211"/>
            <a:ext cx="123524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MinDistFromSide1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816E5-7612-DA90-0542-99AE2DEEDD4B}"/>
              </a:ext>
            </a:extLst>
          </p:cNvPr>
          <p:cNvSpPr/>
          <p:nvPr/>
        </p:nvSpPr>
        <p:spPr>
          <a:xfrm>
            <a:off x="1892968" y="842211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BC6A0-3A72-FF6C-F34F-B1DA3791B6D5}"/>
              </a:ext>
            </a:extLst>
          </p:cNvPr>
          <p:cNvSpPr/>
          <p:nvPr/>
        </p:nvSpPr>
        <p:spPr>
          <a:xfrm>
            <a:off x="1066800" y="2115076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91629-9D46-FFB5-7B20-3BF7CAFB9772}"/>
              </a:ext>
            </a:extLst>
          </p:cNvPr>
          <p:cNvSpPr/>
          <p:nvPr/>
        </p:nvSpPr>
        <p:spPr>
          <a:xfrm>
            <a:off x="1066801" y="2540192"/>
            <a:ext cx="2422848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72C24-3578-A114-9586-7360DF29EE55}"/>
              </a:ext>
            </a:extLst>
          </p:cNvPr>
          <p:cNvSpPr txBox="1"/>
          <p:nvPr/>
        </p:nvSpPr>
        <p:spPr>
          <a:xfrm>
            <a:off x="3328450" y="464238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PlacingWith</a:t>
            </a:r>
            <a:r>
              <a:rPr lang="en-US" dirty="0"/>
              <a:t>&gt;=</a:t>
            </a:r>
            <a:r>
              <a:rPr lang="en-US" dirty="0" err="1"/>
              <a:t>MaxDistBetween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0130A-9509-7EDA-20A0-70D988C82B16}"/>
              </a:ext>
            </a:extLst>
          </p:cNvPr>
          <p:cNvSpPr/>
          <p:nvPr/>
        </p:nvSpPr>
        <p:spPr>
          <a:xfrm>
            <a:off x="1892968" y="1327608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E09B6-775E-68A1-FC1A-851EA0009998}"/>
              </a:ext>
            </a:extLst>
          </p:cNvPr>
          <p:cNvSpPr/>
          <p:nvPr/>
        </p:nvSpPr>
        <p:spPr>
          <a:xfrm>
            <a:off x="1892968" y="1653810"/>
            <a:ext cx="2422848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D2BB3D-4E9C-0086-31D5-5FCA8C6E88EF}"/>
              </a:ext>
            </a:extLst>
          </p:cNvPr>
          <p:cNvSpPr/>
          <p:nvPr/>
        </p:nvSpPr>
        <p:spPr>
          <a:xfrm>
            <a:off x="4315816" y="1653809"/>
            <a:ext cx="2422848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C3C7E-0FC1-579F-0E6F-84551FD59537}"/>
              </a:ext>
            </a:extLst>
          </p:cNvPr>
          <p:cNvSpPr/>
          <p:nvPr/>
        </p:nvSpPr>
        <p:spPr>
          <a:xfrm>
            <a:off x="6741695" y="1653809"/>
            <a:ext cx="2422848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EF00D-6CE6-DD8E-3D1C-C9665B869D0B}"/>
              </a:ext>
            </a:extLst>
          </p:cNvPr>
          <p:cNvSpPr txBox="1"/>
          <p:nvPr/>
        </p:nvSpPr>
        <p:spPr>
          <a:xfrm>
            <a:off x="5107977" y="2039928"/>
            <a:ext cx="499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SpaceCount</a:t>
            </a:r>
            <a:r>
              <a:rPr lang="en-US" dirty="0"/>
              <a:t>=Ceiling(</a:t>
            </a:r>
            <a:r>
              <a:rPr lang="en-US" dirty="0" err="1"/>
              <a:t>PlacingWith</a:t>
            </a:r>
            <a:r>
              <a:rPr lang="en-US" dirty="0"/>
              <a:t>/</a:t>
            </a:r>
            <a:r>
              <a:rPr lang="en-US" dirty="0" err="1"/>
              <a:t>MaxDistBetween</a:t>
            </a:r>
            <a:r>
              <a:rPr lang="en-US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04C173-2C4A-45C7-DE9B-0ECB70A8E34A}"/>
              </a:ext>
            </a:extLst>
          </p:cNvPr>
          <p:cNvSpPr/>
          <p:nvPr/>
        </p:nvSpPr>
        <p:spPr>
          <a:xfrm>
            <a:off x="1892968" y="2945048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42A16-5525-AD1E-B94D-28488567E100}"/>
              </a:ext>
            </a:extLst>
          </p:cNvPr>
          <p:cNvSpPr/>
          <p:nvPr/>
        </p:nvSpPr>
        <p:spPr>
          <a:xfrm>
            <a:off x="1892968" y="3281932"/>
            <a:ext cx="1785233" cy="322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0EE89-94DB-D121-F964-F91EAB60218C}"/>
              </a:ext>
            </a:extLst>
          </p:cNvPr>
          <p:cNvSpPr/>
          <p:nvPr/>
        </p:nvSpPr>
        <p:spPr>
          <a:xfrm>
            <a:off x="3678202" y="3281932"/>
            <a:ext cx="1828648" cy="322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A53986-3A9A-8401-CB6A-730091D61977}"/>
              </a:ext>
            </a:extLst>
          </p:cNvPr>
          <p:cNvSpPr/>
          <p:nvPr/>
        </p:nvSpPr>
        <p:spPr>
          <a:xfrm>
            <a:off x="5506850" y="3281932"/>
            <a:ext cx="1828648" cy="322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48E077-5C9F-6137-3DBB-27FD7E3AA5D8}"/>
              </a:ext>
            </a:extLst>
          </p:cNvPr>
          <p:cNvSpPr/>
          <p:nvPr/>
        </p:nvSpPr>
        <p:spPr>
          <a:xfrm>
            <a:off x="1886220" y="3889803"/>
            <a:ext cx="1475872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C40BFC-391A-88EA-7D0F-5A94BEC1ACF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4614233" y="1179095"/>
            <a:ext cx="0" cy="4292091"/>
          </a:xfrm>
          <a:prstGeom prst="line">
            <a:avLst/>
          </a:prstGeom>
          <a:ln>
            <a:prstDash val="dash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1EDDC3-7879-F821-51B2-21DFEEEC788B}"/>
              </a:ext>
            </a:extLst>
          </p:cNvPr>
          <p:cNvSpPr/>
          <p:nvPr/>
        </p:nvSpPr>
        <p:spPr>
          <a:xfrm>
            <a:off x="1892243" y="3604084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CB6BE9-0F9B-132C-69D9-51034B3C6489}"/>
              </a:ext>
            </a:extLst>
          </p:cNvPr>
          <p:cNvSpPr/>
          <p:nvPr/>
        </p:nvSpPr>
        <p:spPr>
          <a:xfrm>
            <a:off x="2624155" y="3603022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257C37-6C11-54B5-3482-3036100452DA}"/>
              </a:ext>
            </a:extLst>
          </p:cNvPr>
          <p:cNvSpPr/>
          <p:nvPr/>
        </p:nvSpPr>
        <p:spPr>
          <a:xfrm>
            <a:off x="1892968" y="4537635"/>
            <a:ext cx="4427614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r>
              <a:rPr lang="en-US" dirty="0" err="1"/>
              <a:t>ByStep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16B44F-D49F-590B-83E3-4E05E02F7510}"/>
              </a:ext>
            </a:extLst>
          </p:cNvPr>
          <p:cNvSpPr/>
          <p:nvPr/>
        </p:nvSpPr>
        <p:spPr>
          <a:xfrm>
            <a:off x="1892968" y="4874519"/>
            <a:ext cx="1475872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CD0662-AF3A-FD23-D669-98357FD37A1F}"/>
              </a:ext>
            </a:extLst>
          </p:cNvPr>
          <p:cNvSpPr/>
          <p:nvPr/>
        </p:nvSpPr>
        <p:spPr>
          <a:xfrm>
            <a:off x="3368840" y="4874519"/>
            <a:ext cx="1475872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1D2E2D-42C6-DBB1-D835-185996B3903F}"/>
              </a:ext>
            </a:extLst>
          </p:cNvPr>
          <p:cNvSpPr/>
          <p:nvPr/>
        </p:nvSpPr>
        <p:spPr>
          <a:xfrm>
            <a:off x="4844712" y="4874519"/>
            <a:ext cx="1475872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0F66AC-32A3-BC7F-8B0E-D512221E26F3}"/>
              </a:ext>
            </a:extLst>
          </p:cNvPr>
          <p:cNvSpPr/>
          <p:nvPr/>
        </p:nvSpPr>
        <p:spPr>
          <a:xfrm>
            <a:off x="2400426" y="5471186"/>
            <a:ext cx="4427614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r>
              <a:rPr lang="en-US" dirty="0" err="1"/>
              <a:t>ByStep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B93B7-EAE4-860D-130A-8F73A11443BE}"/>
              </a:ext>
            </a:extLst>
          </p:cNvPr>
          <p:cNvSpPr/>
          <p:nvPr/>
        </p:nvSpPr>
        <p:spPr>
          <a:xfrm>
            <a:off x="6828039" y="5471186"/>
            <a:ext cx="1812107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X_Coord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D12A0-6E7F-0FF5-9A10-37885629021C}"/>
              </a:ext>
            </a:extLst>
          </p:cNvPr>
          <p:cNvSpPr txBox="1"/>
          <p:nvPr/>
        </p:nvSpPr>
        <p:spPr>
          <a:xfrm>
            <a:off x="5107977" y="2484427"/>
            <a:ext cx="388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DistBetween</a:t>
            </a:r>
            <a:r>
              <a:rPr lang="en-US" dirty="0"/>
              <a:t>=</a:t>
            </a:r>
            <a:r>
              <a:rPr lang="en-US" dirty="0" err="1"/>
              <a:t>PlacingWith</a:t>
            </a:r>
            <a:r>
              <a:rPr lang="en-US" dirty="0"/>
              <a:t>/</a:t>
            </a:r>
            <a:r>
              <a:rPr lang="en-US" dirty="0" err="1"/>
              <a:t>SpaceCount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FE26F2-29F0-B65F-9222-734EE3EDD360}"/>
              </a:ext>
            </a:extLst>
          </p:cNvPr>
          <p:cNvSpPr txBox="1"/>
          <p:nvPr/>
        </p:nvSpPr>
        <p:spPr>
          <a:xfrm>
            <a:off x="3448504" y="3873729"/>
            <a:ext cx="631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DistBetweenByStep</a:t>
            </a:r>
            <a:r>
              <a:rPr lang="en-US" dirty="0"/>
              <a:t>=Floor(</a:t>
            </a:r>
            <a:r>
              <a:rPr lang="en-US" dirty="0" err="1"/>
              <a:t>DistBetween</a:t>
            </a:r>
            <a:r>
              <a:rPr lang="en-US" dirty="0"/>
              <a:t>/</a:t>
            </a:r>
            <a:r>
              <a:rPr lang="en-US" dirty="0" err="1"/>
              <a:t>PlacingStep</a:t>
            </a:r>
            <a:r>
              <a:rPr lang="en-US" dirty="0"/>
              <a:t>)*</a:t>
            </a:r>
            <a:r>
              <a:rPr lang="en-US" dirty="0" err="1"/>
              <a:t>PlacingStep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0062E0-9C80-2331-34CC-1484649713AE}"/>
              </a:ext>
            </a:extLst>
          </p:cNvPr>
          <p:cNvSpPr txBox="1"/>
          <p:nvPr/>
        </p:nvSpPr>
        <p:spPr>
          <a:xfrm>
            <a:off x="6551060" y="4625596"/>
            <a:ext cx="513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PlacingWithByStep</a:t>
            </a:r>
            <a:r>
              <a:rPr lang="en-US" dirty="0"/>
              <a:t>=</a:t>
            </a:r>
            <a:r>
              <a:rPr lang="en-US" dirty="0" err="1"/>
              <a:t>DistBetweenByStep</a:t>
            </a:r>
            <a:r>
              <a:rPr lang="en-US" dirty="0"/>
              <a:t>*</a:t>
            </a:r>
            <a:r>
              <a:rPr lang="en-US" dirty="0" err="1"/>
              <a:t>SpaceCount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754F29-1A92-F658-A3A4-562849F135E4}"/>
              </a:ext>
            </a:extLst>
          </p:cNvPr>
          <p:cNvSpPr txBox="1"/>
          <p:nvPr/>
        </p:nvSpPr>
        <p:spPr>
          <a:xfrm>
            <a:off x="4956492" y="6066750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X_Coord</a:t>
            </a:r>
            <a:r>
              <a:rPr lang="en-US" dirty="0"/>
              <a:t>=</a:t>
            </a:r>
            <a:r>
              <a:rPr lang="en-US" dirty="0" err="1"/>
              <a:t>PlacingWith</a:t>
            </a:r>
            <a:r>
              <a:rPr lang="en-US" dirty="0"/>
              <a:t>/2+MinDistFromSide1-PlacingWithByStep/2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2843C2-C129-5AE2-FA07-0D2D68FAF6A2}"/>
              </a:ext>
            </a:extLst>
          </p:cNvPr>
          <p:cNvSpPr/>
          <p:nvPr/>
        </p:nvSpPr>
        <p:spPr>
          <a:xfrm>
            <a:off x="1066799" y="118896"/>
            <a:ext cx="7573348" cy="3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0B28CE1-2FEE-D802-54EB-8C45502C1EBD}"/>
              </a:ext>
            </a:extLst>
          </p:cNvPr>
          <p:cNvSpPr/>
          <p:nvPr/>
        </p:nvSpPr>
        <p:spPr>
          <a:xfrm>
            <a:off x="2263836" y="5498291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AE9F05B-9874-2E32-6214-5C6BD6D8233E}"/>
              </a:ext>
            </a:extLst>
          </p:cNvPr>
          <p:cNvSpPr/>
          <p:nvPr/>
        </p:nvSpPr>
        <p:spPr>
          <a:xfrm>
            <a:off x="3707419" y="5499259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1051605-B4DA-42BF-2051-32F32FF046C9}"/>
              </a:ext>
            </a:extLst>
          </p:cNvPr>
          <p:cNvSpPr/>
          <p:nvPr/>
        </p:nvSpPr>
        <p:spPr>
          <a:xfrm>
            <a:off x="5201250" y="5498292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4286B0E-F550-1A99-2F66-5858D2A3B4C0}"/>
              </a:ext>
            </a:extLst>
          </p:cNvPr>
          <p:cNvSpPr/>
          <p:nvPr/>
        </p:nvSpPr>
        <p:spPr>
          <a:xfrm>
            <a:off x="6689635" y="5502795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477953-4493-26B0-2328-EA0E358FD59B}"/>
              </a:ext>
            </a:extLst>
          </p:cNvPr>
          <p:cNvCxnSpPr>
            <a:cxnSpLocks/>
          </p:cNvCxnSpPr>
          <p:nvPr/>
        </p:nvCxnSpPr>
        <p:spPr>
          <a:xfrm>
            <a:off x="2400424" y="842211"/>
            <a:ext cx="0" cy="506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207558-8BF2-5665-BE1C-464DBD6D016E}"/>
              </a:ext>
            </a:extLst>
          </p:cNvPr>
          <p:cNvSpPr txBox="1"/>
          <p:nvPr/>
        </p:nvSpPr>
        <p:spPr>
          <a:xfrm>
            <a:off x="9936226" y="20477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4DDA62-F52A-4009-028E-A6F2F2B61F7E}"/>
              </a:ext>
            </a:extLst>
          </p:cNvPr>
          <p:cNvCxnSpPr>
            <a:cxnSpLocks/>
          </p:cNvCxnSpPr>
          <p:nvPr/>
        </p:nvCxnSpPr>
        <p:spPr>
          <a:xfrm>
            <a:off x="3856520" y="842211"/>
            <a:ext cx="0" cy="506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92E8B1-7504-1D78-7453-92566132D138}"/>
              </a:ext>
            </a:extLst>
          </p:cNvPr>
          <p:cNvCxnSpPr>
            <a:cxnSpLocks/>
          </p:cNvCxnSpPr>
          <p:nvPr/>
        </p:nvCxnSpPr>
        <p:spPr>
          <a:xfrm>
            <a:off x="5332392" y="833570"/>
            <a:ext cx="0" cy="520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DC413F-38EC-62BD-2C57-E501B0C68153}"/>
              </a:ext>
            </a:extLst>
          </p:cNvPr>
          <p:cNvCxnSpPr>
            <a:cxnSpLocks/>
          </p:cNvCxnSpPr>
          <p:nvPr/>
        </p:nvCxnSpPr>
        <p:spPr>
          <a:xfrm>
            <a:off x="6828040" y="824455"/>
            <a:ext cx="0" cy="520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924FC4-036D-568C-C610-45A16EFC5CA4}"/>
              </a:ext>
            </a:extLst>
          </p:cNvPr>
          <p:cNvSpPr txBox="1"/>
          <p:nvPr/>
        </p:nvSpPr>
        <p:spPr>
          <a:xfrm>
            <a:off x="4956492" y="6428742"/>
            <a:ext cx="574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Array</a:t>
            </a:r>
            <a:r>
              <a:rPr lang="en-US" dirty="0"/>
              <a:t>:</a:t>
            </a:r>
            <a:r>
              <a:rPr lang="lt-LT" dirty="0"/>
              <a:t>  </a:t>
            </a:r>
            <a:r>
              <a:rPr lang="lt-LT" dirty="0" err="1"/>
              <a:t>Coun</a:t>
            </a:r>
            <a:r>
              <a:rPr lang="en-US" dirty="0"/>
              <a:t>t=</a:t>
            </a:r>
            <a:r>
              <a:rPr lang="lt-LT" dirty="0"/>
              <a:t>SpaceCount+1</a:t>
            </a:r>
            <a:r>
              <a:rPr lang="en-US" dirty="0"/>
              <a:t>; Distance=</a:t>
            </a:r>
            <a:r>
              <a:rPr lang="en-US" dirty="0" err="1"/>
              <a:t>DistBetweenByStep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9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04141 0.1361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500"/>
                            </p:stCondLst>
                            <p:childTnLst>
                              <p:par>
                                <p:cTn id="1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" grpId="0" animBg="1"/>
      <p:bldP spid="3" grpId="0" animBg="1"/>
      <p:bldP spid="4" grpId="0" animBg="1"/>
      <p:bldP spid="5" grpId="0" animBg="1"/>
      <p:bldP spid="6" grpId="0" animBg="1"/>
      <p:bldP spid="14" grpId="0"/>
      <p:bldP spid="11" grpId="0" animBg="1"/>
      <p:bldP spid="25" grpId="0" animBg="1"/>
      <p:bldP spid="29" grpId="0" animBg="1"/>
      <p:bldP spid="30" grpId="0" animBg="1"/>
      <p:bldP spid="31" grpId="0"/>
      <p:bldP spid="32" grpId="0" animBg="1"/>
      <p:bldP spid="33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 animBg="1"/>
      <p:bldP spid="51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71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348E78-88CC-BDE4-3DAB-2AA771C01F9C}"/>
              </a:ext>
            </a:extLst>
          </p:cNvPr>
          <p:cNvSpPr/>
          <p:nvPr/>
        </p:nvSpPr>
        <p:spPr>
          <a:xfrm>
            <a:off x="1066799" y="5478705"/>
            <a:ext cx="7573348" cy="345342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20B4D-6884-340B-5897-E1C78797F835}"/>
              </a:ext>
            </a:extLst>
          </p:cNvPr>
          <p:cNvSpPr/>
          <p:nvPr/>
        </p:nvSpPr>
        <p:spPr>
          <a:xfrm>
            <a:off x="1066800" y="842211"/>
            <a:ext cx="82616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Min…de2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8DA64-A145-1569-66E7-C492F934A271}"/>
              </a:ext>
            </a:extLst>
          </p:cNvPr>
          <p:cNvSpPr/>
          <p:nvPr/>
        </p:nvSpPr>
        <p:spPr>
          <a:xfrm>
            <a:off x="7335498" y="842211"/>
            <a:ext cx="123524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MinDistFromSide1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816E5-7612-DA90-0542-99AE2DEEDD4B}"/>
              </a:ext>
            </a:extLst>
          </p:cNvPr>
          <p:cNvSpPr/>
          <p:nvPr/>
        </p:nvSpPr>
        <p:spPr>
          <a:xfrm>
            <a:off x="1892968" y="842211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BC6A0-3A72-FF6C-F34F-B1DA3791B6D5}"/>
              </a:ext>
            </a:extLst>
          </p:cNvPr>
          <p:cNvSpPr/>
          <p:nvPr/>
        </p:nvSpPr>
        <p:spPr>
          <a:xfrm>
            <a:off x="1066800" y="2115076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91629-9D46-FFB5-7B20-3BF7CAFB9772}"/>
              </a:ext>
            </a:extLst>
          </p:cNvPr>
          <p:cNvSpPr/>
          <p:nvPr/>
        </p:nvSpPr>
        <p:spPr>
          <a:xfrm>
            <a:off x="1066800" y="2540192"/>
            <a:ext cx="6268697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72C24-3578-A114-9586-7360DF29EE55}"/>
              </a:ext>
            </a:extLst>
          </p:cNvPr>
          <p:cNvSpPr txBox="1"/>
          <p:nvPr/>
        </p:nvSpPr>
        <p:spPr>
          <a:xfrm>
            <a:off x="3328450" y="464238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PlacingWith</a:t>
            </a:r>
            <a:r>
              <a:rPr lang="en-US" dirty="0"/>
              <a:t>&gt;=</a:t>
            </a:r>
            <a:r>
              <a:rPr lang="en-US" dirty="0" err="1"/>
              <a:t>MaxDistBetween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0130A-9509-7EDA-20A0-70D988C82B16}"/>
              </a:ext>
            </a:extLst>
          </p:cNvPr>
          <p:cNvSpPr/>
          <p:nvPr/>
        </p:nvSpPr>
        <p:spPr>
          <a:xfrm>
            <a:off x="1892968" y="1327608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FE09B6-775E-68A1-FC1A-851EA0009998}"/>
              </a:ext>
            </a:extLst>
          </p:cNvPr>
          <p:cNvSpPr/>
          <p:nvPr/>
        </p:nvSpPr>
        <p:spPr>
          <a:xfrm>
            <a:off x="1892968" y="1653810"/>
            <a:ext cx="6267600" cy="28073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MaxDistBetween</a:t>
            </a:r>
            <a:r>
              <a:rPr lang="lt-LT" sz="800" dirty="0"/>
              <a:t> 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EF00D-6CE6-DD8E-3D1C-C9665B869D0B}"/>
              </a:ext>
            </a:extLst>
          </p:cNvPr>
          <p:cNvSpPr txBox="1"/>
          <p:nvPr/>
        </p:nvSpPr>
        <p:spPr>
          <a:xfrm>
            <a:off x="5107977" y="2039928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SpaceCount</a:t>
            </a:r>
            <a:r>
              <a:rPr lang="en-US" dirty="0"/>
              <a:t>=1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04C173-2C4A-45C7-DE9B-0ECB70A8E34A}"/>
              </a:ext>
            </a:extLst>
          </p:cNvPr>
          <p:cNvSpPr/>
          <p:nvPr/>
        </p:nvSpPr>
        <p:spPr>
          <a:xfrm>
            <a:off x="1892968" y="2945048"/>
            <a:ext cx="544253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642A16-5525-AD1E-B94D-28488567E100}"/>
              </a:ext>
            </a:extLst>
          </p:cNvPr>
          <p:cNvSpPr/>
          <p:nvPr/>
        </p:nvSpPr>
        <p:spPr>
          <a:xfrm>
            <a:off x="1892968" y="3281932"/>
            <a:ext cx="5442529" cy="3221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48E077-5C9F-6137-3DBB-27FD7E3AA5D8}"/>
              </a:ext>
            </a:extLst>
          </p:cNvPr>
          <p:cNvSpPr/>
          <p:nvPr/>
        </p:nvSpPr>
        <p:spPr>
          <a:xfrm>
            <a:off x="1886220" y="3889803"/>
            <a:ext cx="5150142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C40BFC-391A-88EA-7D0F-5A94BEC1ACF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flipH="1">
            <a:off x="4614232" y="1179095"/>
            <a:ext cx="1" cy="4299610"/>
          </a:xfrm>
          <a:prstGeom prst="line">
            <a:avLst/>
          </a:prstGeom>
          <a:ln>
            <a:prstDash val="dash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1EDDC3-7879-F821-51B2-21DFEEEC788B}"/>
              </a:ext>
            </a:extLst>
          </p:cNvPr>
          <p:cNvSpPr/>
          <p:nvPr/>
        </p:nvSpPr>
        <p:spPr>
          <a:xfrm>
            <a:off x="1892243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CB6BE9-0F9B-132C-69D9-51034B3C6489}"/>
              </a:ext>
            </a:extLst>
          </p:cNvPr>
          <p:cNvSpPr/>
          <p:nvPr/>
        </p:nvSpPr>
        <p:spPr>
          <a:xfrm>
            <a:off x="2624155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257C37-6C11-54B5-3482-3036100452DA}"/>
              </a:ext>
            </a:extLst>
          </p:cNvPr>
          <p:cNvSpPr/>
          <p:nvPr/>
        </p:nvSpPr>
        <p:spPr>
          <a:xfrm>
            <a:off x="1892968" y="4537635"/>
            <a:ext cx="5150142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r>
              <a:rPr lang="en-US" dirty="0" err="1"/>
              <a:t>ByStep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16B44F-D49F-590B-83E3-4E05E02F7510}"/>
              </a:ext>
            </a:extLst>
          </p:cNvPr>
          <p:cNvSpPr/>
          <p:nvPr/>
        </p:nvSpPr>
        <p:spPr>
          <a:xfrm>
            <a:off x="1892966" y="4874519"/>
            <a:ext cx="5151600" cy="322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DistBetweenByStep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0F66AC-32A3-BC7F-8B0E-D512221E26F3}"/>
              </a:ext>
            </a:extLst>
          </p:cNvPr>
          <p:cNvSpPr/>
          <p:nvPr/>
        </p:nvSpPr>
        <p:spPr>
          <a:xfrm>
            <a:off x="2038432" y="5478705"/>
            <a:ext cx="5151600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r>
              <a:rPr lang="en-US" dirty="0" err="1"/>
              <a:t>ByStep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6B93B7-EAE4-860D-130A-8F73A11443BE}"/>
              </a:ext>
            </a:extLst>
          </p:cNvPr>
          <p:cNvSpPr/>
          <p:nvPr/>
        </p:nvSpPr>
        <p:spPr>
          <a:xfrm>
            <a:off x="7190032" y="5471186"/>
            <a:ext cx="1450115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X_Coord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D12A0-6E7F-0FF5-9A10-37885629021C}"/>
              </a:ext>
            </a:extLst>
          </p:cNvPr>
          <p:cNvSpPr txBox="1"/>
          <p:nvPr/>
        </p:nvSpPr>
        <p:spPr>
          <a:xfrm>
            <a:off x="7953119" y="2475107"/>
            <a:ext cx="388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DistBetween</a:t>
            </a:r>
            <a:r>
              <a:rPr lang="en-US" dirty="0"/>
              <a:t>=</a:t>
            </a:r>
            <a:r>
              <a:rPr lang="en-US" dirty="0" err="1"/>
              <a:t>PlacingWith</a:t>
            </a:r>
            <a:r>
              <a:rPr lang="en-US" dirty="0"/>
              <a:t>/</a:t>
            </a:r>
            <a:r>
              <a:rPr lang="en-US" dirty="0" err="1"/>
              <a:t>SpaceCount</a:t>
            </a:r>
            <a:r>
              <a:rPr lang="en-US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FE26F2-29F0-B65F-9222-734EE3EDD360}"/>
              </a:ext>
            </a:extLst>
          </p:cNvPr>
          <p:cNvSpPr txBox="1"/>
          <p:nvPr/>
        </p:nvSpPr>
        <p:spPr>
          <a:xfrm>
            <a:off x="1948586" y="4165739"/>
            <a:ext cx="631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DistBetweenByStep</a:t>
            </a:r>
            <a:r>
              <a:rPr lang="en-US" dirty="0"/>
              <a:t>=Floor(</a:t>
            </a:r>
            <a:r>
              <a:rPr lang="en-US" dirty="0" err="1"/>
              <a:t>DistBetween</a:t>
            </a:r>
            <a:r>
              <a:rPr lang="en-US" dirty="0"/>
              <a:t>/</a:t>
            </a:r>
            <a:r>
              <a:rPr lang="en-US" dirty="0" err="1"/>
              <a:t>PlacingStep</a:t>
            </a:r>
            <a:r>
              <a:rPr lang="en-US" dirty="0"/>
              <a:t>)*</a:t>
            </a:r>
            <a:r>
              <a:rPr lang="en-US" dirty="0" err="1"/>
              <a:t>PlacingStep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0062E0-9C80-2331-34CC-1484649713AE}"/>
              </a:ext>
            </a:extLst>
          </p:cNvPr>
          <p:cNvSpPr txBox="1"/>
          <p:nvPr/>
        </p:nvSpPr>
        <p:spPr>
          <a:xfrm>
            <a:off x="7060274" y="4799761"/>
            <a:ext cx="513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PlacingWithByStep</a:t>
            </a:r>
            <a:r>
              <a:rPr lang="en-US" dirty="0"/>
              <a:t>=</a:t>
            </a:r>
            <a:r>
              <a:rPr lang="en-US" dirty="0" err="1"/>
              <a:t>DistBetweenByStep</a:t>
            </a:r>
            <a:r>
              <a:rPr lang="en-US" dirty="0"/>
              <a:t>*</a:t>
            </a:r>
            <a:r>
              <a:rPr lang="en-US" dirty="0" err="1"/>
              <a:t>SpaceCount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754F29-1A92-F658-A3A4-562849F135E4}"/>
              </a:ext>
            </a:extLst>
          </p:cNvPr>
          <p:cNvSpPr txBox="1"/>
          <p:nvPr/>
        </p:nvSpPr>
        <p:spPr>
          <a:xfrm>
            <a:off x="4956492" y="6066750"/>
            <a:ext cx="631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X_Coord</a:t>
            </a:r>
            <a:r>
              <a:rPr lang="en-US" dirty="0"/>
              <a:t>=</a:t>
            </a:r>
            <a:r>
              <a:rPr lang="en-US" dirty="0" err="1"/>
              <a:t>PlacingWith</a:t>
            </a:r>
            <a:r>
              <a:rPr lang="en-US" dirty="0"/>
              <a:t>/2+MinDistFromSide1-PlacingWithByStep/2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2843C2-C129-5AE2-FA07-0D2D68FAF6A2}"/>
              </a:ext>
            </a:extLst>
          </p:cNvPr>
          <p:cNvSpPr/>
          <p:nvPr/>
        </p:nvSpPr>
        <p:spPr>
          <a:xfrm>
            <a:off x="1066799" y="118896"/>
            <a:ext cx="7573348" cy="3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0B28CE1-2FEE-D802-54EB-8C45502C1EBD}"/>
              </a:ext>
            </a:extLst>
          </p:cNvPr>
          <p:cNvSpPr/>
          <p:nvPr/>
        </p:nvSpPr>
        <p:spPr>
          <a:xfrm>
            <a:off x="1901843" y="5522685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4286B0E-F550-1A99-2F66-5858D2A3B4C0}"/>
              </a:ext>
            </a:extLst>
          </p:cNvPr>
          <p:cNvSpPr/>
          <p:nvPr/>
        </p:nvSpPr>
        <p:spPr>
          <a:xfrm>
            <a:off x="7063015" y="5495175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8477953-4493-26B0-2328-EA0E358FD59B}"/>
              </a:ext>
            </a:extLst>
          </p:cNvPr>
          <p:cNvCxnSpPr>
            <a:cxnSpLocks/>
          </p:cNvCxnSpPr>
          <p:nvPr/>
        </p:nvCxnSpPr>
        <p:spPr>
          <a:xfrm>
            <a:off x="2038431" y="866605"/>
            <a:ext cx="0" cy="5063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DC413F-38EC-62BD-2C57-E501B0C68153}"/>
              </a:ext>
            </a:extLst>
          </p:cNvPr>
          <p:cNvCxnSpPr>
            <a:cxnSpLocks/>
          </p:cNvCxnSpPr>
          <p:nvPr/>
        </p:nvCxnSpPr>
        <p:spPr>
          <a:xfrm>
            <a:off x="7190032" y="842211"/>
            <a:ext cx="0" cy="520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924FC4-036D-568C-C610-45A16EFC5CA4}"/>
              </a:ext>
            </a:extLst>
          </p:cNvPr>
          <p:cNvSpPr txBox="1"/>
          <p:nvPr/>
        </p:nvSpPr>
        <p:spPr>
          <a:xfrm>
            <a:off x="4956492" y="6428742"/>
            <a:ext cx="574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Array</a:t>
            </a:r>
            <a:r>
              <a:rPr lang="en-US" dirty="0"/>
              <a:t>:</a:t>
            </a:r>
            <a:r>
              <a:rPr lang="lt-LT" dirty="0"/>
              <a:t>  </a:t>
            </a:r>
            <a:r>
              <a:rPr lang="lt-LT" dirty="0" err="1"/>
              <a:t>Coun</a:t>
            </a:r>
            <a:r>
              <a:rPr lang="en-US" dirty="0"/>
              <a:t>t=</a:t>
            </a:r>
            <a:r>
              <a:rPr lang="lt-LT" dirty="0"/>
              <a:t>SpaceCount+1</a:t>
            </a:r>
            <a:r>
              <a:rPr lang="en-US" dirty="0"/>
              <a:t>; Distance=</a:t>
            </a:r>
            <a:r>
              <a:rPr lang="en-US" dirty="0" err="1"/>
              <a:t>DistBetweenByStep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38DDC-E3B7-16EA-4C6F-DAB93367B72B}"/>
              </a:ext>
            </a:extLst>
          </p:cNvPr>
          <p:cNvSpPr/>
          <p:nvPr/>
        </p:nvSpPr>
        <p:spPr>
          <a:xfrm>
            <a:off x="3338450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BE09A-289E-6276-6F5A-F0C7E186C42F}"/>
              </a:ext>
            </a:extLst>
          </p:cNvPr>
          <p:cNvSpPr/>
          <p:nvPr/>
        </p:nvSpPr>
        <p:spPr>
          <a:xfrm>
            <a:off x="4077780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406AF-B111-8B45-FE7D-5B7D424C896E}"/>
              </a:ext>
            </a:extLst>
          </p:cNvPr>
          <p:cNvSpPr/>
          <p:nvPr/>
        </p:nvSpPr>
        <p:spPr>
          <a:xfrm>
            <a:off x="4815717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1D288E-3963-E237-F17A-775D08E58094}"/>
              </a:ext>
            </a:extLst>
          </p:cNvPr>
          <p:cNvSpPr/>
          <p:nvPr/>
        </p:nvSpPr>
        <p:spPr>
          <a:xfrm>
            <a:off x="5552258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7904D5-CE18-0813-36F8-34DE9402246F}"/>
              </a:ext>
            </a:extLst>
          </p:cNvPr>
          <p:cNvSpPr/>
          <p:nvPr/>
        </p:nvSpPr>
        <p:spPr>
          <a:xfrm>
            <a:off x="6298425" y="3598538"/>
            <a:ext cx="737937" cy="280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800" dirty="0" err="1"/>
              <a:t>Placing</a:t>
            </a:r>
            <a:r>
              <a:rPr lang="lt-LT" sz="800" dirty="0"/>
              <a:t> </a:t>
            </a:r>
            <a:r>
              <a:rPr lang="lt-LT" sz="800" dirty="0" err="1"/>
              <a:t>Step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507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0.01302 0.1372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" grpId="0" animBg="1"/>
      <p:bldP spid="3" grpId="0" animBg="1"/>
      <p:bldP spid="4" grpId="0" animBg="1"/>
      <p:bldP spid="5" grpId="0" animBg="1"/>
      <p:bldP spid="6" grpId="0" animBg="1"/>
      <p:bldP spid="14" grpId="0"/>
      <p:bldP spid="11" grpId="0" animBg="1"/>
      <p:bldP spid="25" grpId="0" animBg="1"/>
      <p:bldP spid="31" grpId="0"/>
      <p:bldP spid="32" grpId="0" animBg="1"/>
      <p:bldP spid="33" grpId="0" animBg="1"/>
      <p:bldP spid="38" grpId="0" animBg="1"/>
      <p:bldP spid="42" grpId="0" animBg="1"/>
      <p:bldP spid="43" grpId="0" animBg="1"/>
      <p:bldP spid="44" grpId="0" animBg="1"/>
      <p:bldP spid="44" grpId="1" animBg="1"/>
      <p:bldP spid="45" grpId="0" animBg="1"/>
      <p:bldP spid="49" grpId="0" animBg="1"/>
      <p:bldP spid="51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4" grpId="0" animBg="1"/>
      <p:bldP spid="76" grpId="0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A20B4D-6884-340B-5897-E1C78797F835}"/>
              </a:ext>
            </a:extLst>
          </p:cNvPr>
          <p:cNvSpPr/>
          <p:nvPr/>
        </p:nvSpPr>
        <p:spPr>
          <a:xfrm>
            <a:off x="1066800" y="842211"/>
            <a:ext cx="826168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48DA64-A145-1569-66E7-C492F934A271}"/>
              </a:ext>
            </a:extLst>
          </p:cNvPr>
          <p:cNvSpPr/>
          <p:nvPr/>
        </p:nvSpPr>
        <p:spPr>
          <a:xfrm>
            <a:off x="3469380" y="842211"/>
            <a:ext cx="123524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MinDistFromSide1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816E5-7612-DA90-0542-99AE2DEEDD4B}"/>
              </a:ext>
            </a:extLst>
          </p:cNvPr>
          <p:cNvSpPr/>
          <p:nvPr/>
        </p:nvSpPr>
        <p:spPr>
          <a:xfrm>
            <a:off x="1892968" y="842211"/>
            <a:ext cx="1568689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72C24-3578-A114-9586-7360DF29EE55}"/>
              </a:ext>
            </a:extLst>
          </p:cNvPr>
          <p:cNvSpPr txBox="1"/>
          <p:nvPr/>
        </p:nvSpPr>
        <p:spPr>
          <a:xfrm>
            <a:off x="1548882" y="463863"/>
            <a:ext cx="298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MinDistBetween</a:t>
            </a:r>
            <a:r>
              <a:rPr lang="en-US" dirty="0"/>
              <a:t>&gt;</a:t>
            </a:r>
            <a:r>
              <a:rPr lang="en-US" dirty="0" err="1"/>
              <a:t>PlacingWith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754F29-1A92-F658-A3A4-562849F135E4}"/>
              </a:ext>
            </a:extLst>
          </p:cNvPr>
          <p:cNvSpPr txBox="1"/>
          <p:nvPr/>
        </p:nvSpPr>
        <p:spPr>
          <a:xfrm>
            <a:off x="5107977" y="3429000"/>
            <a:ext cx="31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X_Coord</a:t>
            </a:r>
            <a:r>
              <a:rPr lang="en-US" dirty="0"/>
              <a:t>=</a:t>
            </a:r>
            <a:r>
              <a:rPr lang="en-US" dirty="0" err="1"/>
              <a:t>ContactPatchWidth</a:t>
            </a:r>
            <a:r>
              <a:rPr lang="en-US" dirty="0"/>
              <a:t>/2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B42E6-8827-C13E-8CC2-E727E612FD32}"/>
              </a:ext>
            </a:extLst>
          </p:cNvPr>
          <p:cNvSpPr/>
          <p:nvPr/>
        </p:nvSpPr>
        <p:spPr>
          <a:xfrm>
            <a:off x="1393614" y="1640098"/>
            <a:ext cx="2474581" cy="3168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MinDistBetween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CEA36-31CC-0B3C-D691-BDFA8C8ED34E}"/>
              </a:ext>
            </a:extLst>
          </p:cNvPr>
          <p:cNvSpPr/>
          <p:nvPr/>
        </p:nvSpPr>
        <p:spPr>
          <a:xfrm>
            <a:off x="1875712" y="1303061"/>
            <a:ext cx="1568689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69462-5AD4-9F38-237B-DE38E680DB6A}"/>
              </a:ext>
            </a:extLst>
          </p:cNvPr>
          <p:cNvSpPr/>
          <p:nvPr/>
        </p:nvSpPr>
        <p:spPr>
          <a:xfrm>
            <a:off x="1066799" y="134967"/>
            <a:ext cx="3637823" cy="3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F99424-34E3-D5F3-8481-EF46585C2F66}"/>
              </a:ext>
            </a:extLst>
          </p:cNvPr>
          <p:cNvSpPr txBox="1"/>
          <p:nvPr/>
        </p:nvSpPr>
        <p:spPr>
          <a:xfrm>
            <a:off x="5107977" y="2039928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SpaceCount</a:t>
            </a:r>
            <a:r>
              <a:rPr lang="en-US" dirty="0"/>
              <a:t>=0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E3E63-984B-3F50-5F2A-CFDA52C6945E}"/>
              </a:ext>
            </a:extLst>
          </p:cNvPr>
          <p:cNvSpPr/>
          <p:nvPr/>
        </p:nvSpPr>
        <p:spPr>
          <a:xfrm>
            <a:off x="1066799" y="3426617"/>
            <a:ext cx="3637823" cy="3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ContactPatchWidth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39246-09F6-A229-78F2-4F6A793151B4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885711" y="480309"/>
            <a:ext cx="0" cy="294630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8DE18-4740-C23B-ECD8-F29F1DE3C187}"/>
              </a:ext>
            </a:extLst>
          </p:cNvPr>
          <p:cNvSpPr/>
          <p:nvPr/>
        </p:nvSpPr>
        <p:spPr>
          <a:xfrm>
            <a:off x="2101365" y="3070100"/>
            <a:ext cx="1568689" cy="3368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dirty="0" err="1"/>
              <a:t>Placing</a:t>
            </a:r>
            <a:r>
              <a:rPr lang="lt-LT" dirty="0"/>
              <a:t> </a:t>
            </a:r>
            <a:r>
              <a:rPr lang="lt-LT" dirty="0" err="1"/>
              <a:t>Width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1BBAFE-3178-3F89-7065-134C59A7EC3E}"/>
              </a:ext>
            </a:extLst>
          </p:cNvPr>
          <p:cNvSpPr/>
          <p:nvPr/>
        </p:nvSpPr>
        <p:spPr>
          <a:xfrm>
            <a:off x="2749121" y="3458919"/>
            <a:ext cx="273176" cy="2807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BB6CB3-2E18-ECA4-4FDB-5FA0410E3993}"/>
              </a:ext>
            </a:extLst>
          </p:cNvPr>
          <p:cNvSpPr txBox="1"/>
          <p:nvPr/>
        </p:nvSpPr>
        <p:spPr>
          <a:xfrm>
            <a:off x="5107977" y="4005582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 err="1"/>
              <a:t>Array</a:t>
            </a:r>
            <a:r>
              <a:rPr lang="en-US" dirty="0"/>
              <a:t> is</a:t>
            </a:r>
            <a:r>
              <a:rPr lang="lt-LT" dirty="0"/>
              <a:t> </a:t>
            </a:r>
            <a:r>
              <a:rPr lang="en-US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18791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218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Arrangement of fittings in the specified step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išdėstymo nurodytu žingsniu algoritmas</dc:title>
  <dc:creator>Saulius Dereškevičius</dc:creator>
  <cp:lastModifiedBy>Saulius Dereškevičius</cp:lastModifiedBy>
  <cp:revision>9</cp:revision>
  <dcterms:created xsi:type="dcterms:W3CDTF">2023-04-28T08:29:04Z</dcterms:created>
  <dcterms:modified xsi:type="dcterms:W3CDTF">2023-05-01T11:29:24Z</dcterms:modified>
</cp:coreProperties>
</file>