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be2ecd3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be2ecd3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be2ecd39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be2ecd3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be2ecd3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be2ecd3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e2ecd3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e2ecd3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e2ecd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e2ecd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be2ecd3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be2ecd3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be2ecd3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be2ecd3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be2ecd3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be2ecd3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e2ecd3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e2ecd3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be2ecd3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be2ecd3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be2ecd3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be2ecd3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be2ecd3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be2ecd3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p9ZdeARKTzE" TargetMode="External"/><Relationship Id="rId4" Type="http://schemas.openxmlformats.org/officeDocument/2006/relationships/hyperlink" Target="https://www.youtube.com/watch?v=p9ZdeARKTzE" TargetMode="External"/><Relationship Id="rId11" Type="http://schemas.openxmlformats.org/officeDocument/2006/relationships/image" Target="../media/image13.jpg"/><Relationship Id="rId10" Type="http://schemas.openxmlformats.org/officeDocument/2006/relationships/hyperlink" Target="https://www.youtube.com/watch?v=p9ZdeARKTzE" TargetMode="External"/><Relationship Id="rId9" Type="http://schemas.openxmlformats.org/officeDocument/2006/relationships/hyperlink" Target="https://www.youtube.com/watch?v=p9ZdeARKTzE" TargetMode="External"/><Relationship Id="rId5" Type="http://schemas.openxmlformats.org/officeDocument/2006/relationships/hyperlink" Target="https://www.youtube.com/watch?v=p9ZdeARKTzE" TargetMode="External"/><Relationship Id="rId6" Type="http://schemas.openxmlformats.org/officeDocument/2006/relationships/hyperlink" Target="https://www.youtube.com/watch?v=p9ZdeARKTzE" TargetMode="External"/><Relationship Id="rId7" Type="http://schemas.openxmlformats.org/officeDocument/2006/relationships/hyperlink" Target="https://www.youtube.com/watch?v=p9ZdeARKTzE" TargetMode="External"/><Relationship Id="rId8" Type="http://schemas.openxmlformats.org/officeDocument/2006/relationships/hyperlink" Target="https://www.youtube.com/watch?v=p9ZdeARKTz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075"/>
            <a:ext cx="8520600" cy="18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MasterClass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9000" y="2128525"/>
            <a:ext cx="8826000" cy="27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1-Sobre el placer invisible del 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Sobre OOP y Arquitectura (esta vez, con memes)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3-Sobre el flujo de datos (sin memes)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4-Dónde estamos, qué queremos, de dónde venimos, quiénes somos, por qué hacemos tantas preguntas, cuál es el sentido de la vida en el tiempo infinito del universo intergaláctico. Y esas cosas. (pendiente)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5-Katas C# OOP y apuntes sintaxis. (pendiente)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208150" y="144500"/>
            <a:ext cx="87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Arquitectura, capas y flujo de datos</a:t>
            </a:r>
            <a:endParaRPr sz="3000"/>
          </a:p>
        </p:txBody>
      </p:sp>
      <p:sp>
        <p:nvSpPr>
          <p:cNvPr id="112" name="Google Shape;112;p22"/>
          <p:cNvSpPr txBox="1"/>
          <p:nvPr/>
        </p:nvSpPr>
        <p:spPr>
          <a:xfrm>
            <a:off x="322450" y="1036050"/>
            <a:ext cx="848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Tipos de arquitectura, según representación gráfica oficial de microsoft:</a:t>
            </a:r>
            <a:endParaRPr sz="19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50" y="2191225"/>
            <a:ext cx="20288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013" y="2191225"/>
            <a:ext cx="2028825" cy="221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875" y="2191225"/>
            <a:ext cx="2405125" cy="2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88925" y="439950"/>
            <a:ext cx="75204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Apunte sobre el segundo tipo, que es el propuesto en el proyecto: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solicitud se presenta al Controlador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-El o los Servicio/s la tramita/n y hace/n lo que haya que hacer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-Si es necesario interactuar con una base de datos y/o hacer validaciones de negocio, el Servicio llama a la Lógica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Lógica hace las validaciones necesarias, verifica/opera según la lógica de negocio y en función de ello, si es necesario, luego impacta en la base de datos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-La base de datos hace lo suyo y devuelve una respuesta.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-Al llegar al final del recorrido luego va retornando capa por capa hasta el Controlador, que responde a la solicitud inicial.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946500" y="1583775"/>
            <a:ext cx="14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Servicios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838500" y="176950"/>
            <a:ext cx="165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Controlador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039350" y="2729863"/>
            <a:ext cx="10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Lógica</a:t>
            </a:r>
            <a:endParaRPr b="1" sz="2000">
              <a:solidFill>
                <a:srgbClr val="9900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565800" y="3875975"/>
            <a:ext cx="20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00"/>
                </a:solidFill>
              </a:rPr>
              <a:t>Base de Datos</a:t>
            </a:r>
            <a:endParaRPr b="1" sz="2000">
              <a:solidFill>
                <a:srgbClr val="9900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00" y="669550"/>
            <a:ext cx="614375" cy="8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00" y="1912030"/>
            <a:ext cx="614375" cy="8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00" y="3222480"/>
            <a:ext cx="614375" cy="8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611998"/>
            <a:ext cx="614375" cy="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3222485"/>
            <a:ext cx="614375" cy="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1854485"/>
            <a:ext cx="614375" cy="93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36075" y="228775"/>
            <a:ext cx="848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O sea más o menos…</a:t>
            </a:r>
            <a:endParaRPr sz="2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25" y="1184888"/>
            <a:ext cx="4530425" cy="27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312400" y="1703000"/>
            <a:ext cx="3602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Parece engorroso todo esto de las capas y tal, lo séeeee.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Dénle una vuelta y ténganlo en cuenta.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todo caso, es decisión suya y pueden hacer la arquitectura como consideren mejor.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3150" y="9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el placer invisible del backend &lt;3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7425" y="596700"/>
            <a:ext cx="8520600" cy="4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De no saber aún tanto o todo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Pero sentir que tira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Y empezar a investigar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Como si fuera un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Trazar líneas y relaciones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En el infinito mundo de las formas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9"/>
              </a:rPr>
              <a:t>Que a veces nos sobrepasa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0"/>
              </a:rPr>
              <a:t>Y por eso es tan bello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7528" y="1199538"/>
            <a:ext cx="1868774" cy="33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e Interfaces…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925" y="1473326"/>
            <a:ext cx="2895767" cy="32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75" y="1473328"/>
            <a:ext cx="4400524" cy="32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breve apunte sobre las clases…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Clase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-Tipo de objeto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-Heredable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-Instanciable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/>
              <a:t>-Puede tener atributos y métodos </a:t>
            </a:r>
            <a:r>
              <a:rPr b="1" lang="es" sz="3000"/>
              <a:t>definidos </a:t>
            </a:r>
            <a:r>
              <a:rPr lang="es" sz="3000"/>
              <a:t>o “concretos” (incluso si es una clase abstracta).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Un breve apunte sobre las interfaces…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Interfaz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-Rol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-Implementable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-No instanciable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-No puede tener atributos y métodos </a:t>
            </a:r>
            <a:r>
              <a:rPr b="1" lang="es" sz="3000"/>
              <a:t>definidos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poquito más…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hay una función en el código que deban poder cumplir clases que no sean necesariamente del mismo tipo, entonces esa función se define en una interfaz.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interfaz fuerza a las clases que la implementan a tener ciertos métodos, sin importar del tipo que sean.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Les da “poder” o “autorización” a las clases que la implementan, pero también “responsabilidad”...acaso vean venir el siguiente spider-meme…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99" y="137150"/>
            <a:ext cx="7514275" cy="38409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13700" y="4069575"/>
            <a:ext cx="89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La interfaz “da” a la clase la posibilidad de cumplir un rol…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PERO la fuerza a la obligación de responsabilizarse por ciertos métodos.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25" y="205725"/>
            <a:ext cx="2682250" cy="454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08150" y="373100"/>
            <a:ext cx="5029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Ajum…parece que ApuService no está implementando bien los métodos de IBomberoService,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o sí?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Acaso…?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31000" y="213075"/>
            <a:ext cx="86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Apuntirijillo!</a:t>
            </a:r>
            <a:endParaRPr sz="40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25" y="1554500"/>
            <a:ext cx="41052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231000" y="1013475"/>
            <a:ext cx="4363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En el cielo infinito y misterioso de la programación, las interfaces sirven para muchas cosas que podemos comprender dentro del concepto de “rol”, no solamente para definir dependencias (como las que venimos inyectando en Program.cs).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