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dbe2ecd39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dbe2ecd39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dbe2ecd39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dbe2ecd39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dbe2ecd39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dbe2ecd39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be2ecd39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dbe2ecd39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be2ecd3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be2ecd3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dbe2ecd3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dbe2ecd3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be2ecd39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be2ecd39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dbe2ecd39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dbe2ecd39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be2ecd39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be2ecd39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be2ecd39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dbe2ecd39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be2ecd39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be2ecd39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dbe2ecd39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dbe2ecd39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p9ZdeARKTzE" TargetMode="External"/><Relationship Id="rId4" Type="http://schemas.openxmlformats.org/officeDocument/2006/relationships/hyperlink" Target="https://www.youtube.com/watch?v=p9ZdeARKTzE" TargetMode="External"/><Relationship Id="rId11" Type="http://schemas.openxmlformats.org/officeDocument/2006/relationships/image" Target="../media/image11.jpg"/><Relationship Id="rId10" Type="http://schemas.openxmlformats.org/officeDocument/2006/relationships/hyperlink" Target="https://www.youtube.com/watch?v=p9ZdeARKTzE" TargetMode="External"/><Relationship Id="rId9" Type="http://schemas.openxmlformats.org/officeDocument/2006/relationships/hyperlink" Target="https://www.youtube.com/watch?v=p9ZdeARKTzE" TargetMode="External"/><Relationship Id="rId5" Type="http://schemas.openxmlformats.org/officeDocument/2006/relationships/hyperlink" Target="https://www.youtube.com/watch?v=p9ZdeARKTzE" TargetMode="External"/><Relationship Id="rId6" Type="http://schemas.openxmlformats.org/officeDocument/2006/relationships/hyperlink" Target="https://www.youtube.com/watch?v=p9ZdeARKTzE" TargetMode="External"/><Relationship Id="rId7" Type="http://schemas.openxmlformats.org/officeDocument/2006/relationships/hyperlink" Target="https://www.youtube.com/watch?v=p9ZdeARKTzE" TargetMode="External"/><Relationship Id="rId8" Type="http://schemas.openxmlformats.org/officeDocument/2006/relationships/hyperlink" Target="https://www.youtube.com/watch?v=p9ZdeARKTz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73075"/>
            <a:ext cx="8520600" cy="18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MasterClass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Web API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59000" y="2128525"/>
            <a:ext cx="8826000" cy="27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1-Sobre el placer invisible del back end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2- Sobre OOP y Arquitectura (esta vez, con memes)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3-Sobre el flujo de datos (sin memes)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4-Dónde estamos, qué queremos, de dónde venimos, quiénes somos, por qué hacemos tantas preguntas, cuál es el sentido de la vida en el tiempo infinito del universo intergaláctico. Y esas cosas. (pendiente)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5-Katas C# OOP y apuntes sintaxis. (pendiente)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>
            <a:off x="208150" y="144500"/>
            <a:ext cx="870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Arquitectura, capas y flujo de datos</a:t>
            </a:r>
            <a:endParaRPr sz="3000"/>
          </a:p>
        </p:txBody>
      </p:sp>
      <p:sp>
        <p:nvSpPr>
          <p:cNvPr id="112" name="Google Shape;112;p22"/>
          <p:cNvSpPr txBox="1"/>
          <p:nvPr/>
        </p:nvSpPr>
        <p:spPr>
          <a:xfrm>
            <a:off x="322450" y="1036050"/>
            <a:ext cx="8481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Tipos de arquitectura, según representación gráfica oficial de microsoft:</a:t>
            </a:r>
            <a:endParaRPr sz="1900"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450" y="2191225"/>
            <a:ext cx="2028825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0013" y="2191225"/>
            <a:ext cx="2028825" cy="2213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6875" y="2191225"/>
            <a:ext cx="2405125" cy="221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/>
        </p:nvSpPr>
        <p:spPr>
          <a:xfrm>
            <a:off x="688925" y="439950"/>
            <a:ext cx="7520400" cy="4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Apunte sobre el segundo tipo, que es el propuesto en el proyecto: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-La solicitud se presenta al Controlador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-El o los Servicio/s la tramita/n y hace/n lo que haya que hacer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-Si es necesario interactuar con una base de datos y/o hacer validaciones de negocio, el Servicio llama a la Lógica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-La Lógica hace las validaciones necesarias, verifica/opera según la lógica de negocio y en función de ello, si es necesario, luego impacta en la base de datos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-La base de datos hace lo suyo y devuelve una respuesta.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-Al llegar al final del recorrido luego va retornando capa por capa hasta el Controlador, que responde a la solicitud inicial.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/>
        </p:nvSpPr>
        <p:spPr>
          <a:xfrm>
            <a:off x="3946500" y="1583775"/>
            <a:ext cx="143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990000"/>
                </a:solidFill>
              </a:rPr>
              <a:t>Servicios</a:t>
            </a:r>
            <a:endParaRPr b="1" sz="2000">
              <a:solidFill>
                <a:srgbClr val="990000"/>
              </a:solidFill>
            </a:endParaRPr>
          </a:p>
        </p:txBody>
      </p:sp>
      <p:sp>
        <p:nvSpPr>
          <p:cNvPr id="126" name="Google Shape;126;p24"/>
          <p:cNvSpPr txBox="1"/>
          <p:nvPr/>
        </p:nvSpPr>
        <p:spPr>
          <a:xfrm>
            <a:off x="3838500" y="176950"/>
            <a:ext cx="165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990000"/>
                </a:solidFill>
              </a:rPr>
              <a:t>Controlador</a:t>
            </a:r>
            <a:endParaRPr b="1" sz="2000">
              <a:solidFill>
                <a:srgbClr val="990000"/>
              </a:solidFill>
            </a:endParaRPr>
          </a:p>
        </p:txBody>
      </p:sp>
      <p:sp>
        <p:nvSpPr>
          <p:cNvPr id="127" name="Google Shape;127;p24"/>
          <p:cNvSpPr txBox="1"/>
          <p:nvPr/>
        </p:nvSpPr>
        <p:spPr>
          <a:xfrm>
            <a:off x="4039350" y="2729863"/>
            <a:ext cx="1065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990000"/>
                </a:solidFill>
              </a:rPr>
              <a:t>Lógica</a:t>
            </a:r>
            <a:endParaRPr b="1" sz="2000">
              <a:solidFill>
                <a:srgbClr val="990000"/>
              </a:solidFill>
            </a:endParaRPr>
          </a:p>
        </p:txBody>
      </p:sp>
      <p:sp>
        <p:nvSpPr>
          <p:cNvPr id="128" name="Google Shape;128;p24"/>
          <p:cNvSpPr txBox="1"/>
          <p:nvPr/>
        </p:nvSpPr>
        <p:spPr>
          <a:xfrm>
            <a:off x="3565800" y="3875975"/>
            <a:ext cx="201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990000"/>
                </a:solidFill>
              </a:rPr>
              <a:t>Base de Datos</a:t>
            </a:r>
            <a:endParaRPr b="1" sz="2000">
              <a:solidFill>
                <a:srgbClr val="990000"/>
              </a:solidFill>
            </a:endParaRPr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600" y="669550"/>
            <a:ext cx="614375" cy="81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600" y="1912030"/>
            <a:ext cx="614375" cy="817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600" y="3222480"/>
            <a:ext cx="614375" cy="817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0725" y="611998"/>
            <a:ext cx="614375" cy="932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0725" y="3222485"/>
            <a:ext cx="614375" cy="932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0725" y="1854485"/>
            <a:ext cx="614375" cy="932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/>
        </p:nvSpPr>
        <p:spPr>
          <a:xfrm>
            <a:off x="336075" y="228775"/>
            <a:ext cx="8485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O sea más o menos…</a:t>
            </a:r>
            <a:endParaRPr sz="2600"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25" y="1184888"/>
            <a:ext cx="4530425" cy="277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/>
        </p:nvSpPr>
        <p:spPr>
          <a:xfrm>
            <a:off x="5312400" y="1703000"/>
            <a:ext cx="36024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Parece engorroso todo esto de las capas y tal, lo séeeee.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Dénle una vuelta y ténganlo en cuenta.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En todo caso, es decisión suya y pueden hacer la arquitectura como consideren mejor.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63150" y="9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Sobre el placer invisible del backend &lt;3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37425" y="596700"/>
            <a:ext cx="8520600" cy="44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De no saber aún tanto o todo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Pero sentir que tira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5"/>
              </a:rPr>
              <a:t>Y empezar a investigar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6"/>
              </a:rPr>
              <a:t>Como si fuera un juego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7"/>
              </a:rPr>
              <a:t>Trazar líneas y relaciones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8"/>
              </a:rPr>
              <a:t>En el infinito mundo de las formas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9"/>
              </a:rPr>
              <a:t>Que a veces nos sobrepasa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10"/>
              </a:rPr>
              <a:t>Y por eso es tan bello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677528" y="1199538"/>
            <a:ext cx="1868774" cy="332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Clases e Interfaces…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2925" y="1473326"/>
            <a:ext cx="2895767" cy="324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675" y="1473328"/>
            <a:ext cx="4400524" cy="324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breve apunte sobre las clases…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Clase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000"/>
              <a:t>-Tipo de objeto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000"/>
              <a:t>-Heredable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000"/>
              <a:t>-Instanciable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3000"/>
              <a:t>-Puede tener atributos y métodos </a:t>
            </a:r>
            <a:r>
              <a:rPr b="1" lang="es" sz="3000"/>
              <a:t>definidos </a:t>
            </a:r>
            <a:r>
              <a:rPr lang="es" sz="3000"/>
              <a:t>o “concretos” (incluso si es una clase abstracta).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Un breve apunte sobre las interfaces…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/>
              <a:t>Interfaz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/>
              <a:t>-Rol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/>
              <a:t>-Implementable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/>
              <a:t>-No instanciable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/>
              <a:t>-No puede tener atributos y métodos </a:t>
            </a:r>
            <a:r>
              <a:rPr b="1" lang="es" sz="3000"/>
              <a:t>definidos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poquito más…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hay una función en el código que deban poder cumplir clases que no sean necesariamente del mismo tipo, entonces esa función se define en una interfaz.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 interfaz fuerza a las clases que la implementan a tener ciertos métodos, sin importar del tipo que sean.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Les da “poder” o “autorización” a las clases que la implementan, pero también “responsabilidad”...acaso vean venir el siguiente spider-meme…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99" y="137150"/>
            <a:ext cx="7514275" cy="384097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113700" y="4069575"/>
            <a:ext cx="891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La interfaz “da” a la clase la posibilidad de cumplir un rol…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PERO la fuerza a la obligación de responsabilizarse por ciertos métodos.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4525" y="205725"/>
            <a:ext cx="2682250" cy="454549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/>
        </p:nvSpPr>
        <p:spPr>
          <a:xfrm>
            <a:off x="208150" y="373100"/>
            <a:ext cx="50292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/>
              <a:t>Ajum…parece que ApuService no está implementando bien los métodos de IBomberoService,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/>
              <a:t>o sí?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/>
              <a:t>Acaso…?</a:t>
            </a:r>
            <a:endParaRPr sz="3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/>
        </p:nvSpPr>
        <p:spPr>
          <a:xfrm>
            <a:off x="231000" y="213075"/>
            <a:ext cx="8618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Apuntirijillo!</a:t>
            </a:r>
            <a:endParaRPr sz="4000"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825" y="1554500"/>
            <a:ext cx="4105275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/>
          <p:nvPr/>
        </p:nvSpPr>
        <p:spPr>
          <a:xfrm>
            <a:off x="231000" y="1013475"/>
            <a:ext cx="43638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En el cielo infinito y misterioso de la programación, las interfaces sirven para muchas cosas que podemos comprender dentro del concepto de “rol”, no solamente para definir dependencias (como las que venimos inyectando en Program.cs).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