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matic SC"/>
      <p:regular r:id="rId13"/>
      <p:bold r:id="rId14"/>
    </p:embeddedFont>
    <p:embeddedFont>
      <p:font typeface="Source Code Pr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maticSC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regular.fntdata"/><Relationship Id="rId14" Type="http://schemas.openxmlformats.org/officeDocument/2006/relationships/font" Target="fonts/AmaticSC-bold.fntdata"/><Relationship Id="rId17" Type="http://schemas.openxmlformats.org/officeDocument/2006/relationships/font" Target="fonts/SourceCodePro-italic.fntdata"/><Relationship Id="rId16" Type="http://schemas.openxmlformats.org/officeDocument/2006/relationships/font" Target="fonts/SourceCode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SourceCodePr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9579b8519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9579b8519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9579b8519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9579b8519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9579b85193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9579b8519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9579b8519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9579b8519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9579b8519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9579b8519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9579b8519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9579b8519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ED8DB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224525" y="38795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200">
                <a:latin typeface="Amatic SC"/>
                <a:ea typeface="Amatic SC"/>
                <a:cs typeface="Amatic SC"/>
                <a:sym typeface="Amatic SC"/>
              </a:rPr>
              <a:t>TUS</a:t>
            </a:r>
            <a:r>
              <a:rPr lang="es-419" sz="3200">
                <a:latin typeface="Amatic SC"/>
                <a:ea typeface="Amatic SC"/>
                <a:cs typeface="Amatic SC"/>
                <a:sym typeface="Amatic SC"/>
              </a:rPr>
              <a:t> PIES EN LA TIERRA, TU LOCAL EN LA NUBE!</a:t>
            </a:r>
            <a:endParaRPr sz="3200"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823" y="1368713"/>
            <a:ext cx="6548001" cy="140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31642" y="271226"/>
            <a:ext cx="413474" cy="944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ED8DB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520" u="sng"/>
              <a:t>Nuestro equipo</a:t>
            </a:r>
            <a:endParaRPr sz="3520" u="sng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520"/>
              <a:t>Marta: scrum master</a:t>
            </a:r>
            <a:endParaRPr sz="352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520"/>
              <a:t>Paola:Developer</a:t>
            </a:r>
            <a:endParaRPr sz="352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520"/>
              <a:t>nohely: developer</a:t>
            </a:r>
            <a:endParaRPr sz="352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520"/>
              <a:t>celia: product owner</a:t>
            </a:r>
            <a:endParaRPr sz="3520"/>
          </a:p>
        </p:txBody>
      </p:sp>
      <p:sp>
        <p:nvSpPr>
          <p:cNvPr id="64" name="Google Shape;64;p14"/>
          <p:cNvSpPr txBox="1"/>
          <p:nvPr/>
        </p:nvSpPr>
        <p:spPr>
          <a:xfrm>
            <a:off x="3388125" y="285725"/>
            <a:ext cx="2306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latin typeface="Source Code Pro"/>
                <a:ea typeface="Source Code Pro"/>
                <a:cs typeface="Source Code Pro"/>
                <a:sym typeface="Source Code Pro"/>
              </a:rPr>
              <a:t>¿QUIENES SOMOS?</a:t>
            </a:r>
            <a:endParaRPr b="1" sz="1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ED8DB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2156550" y="863725"/>
            <a:ext cx="48309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8124"/>
              <a:buFont typeface="Arial"/>
              <a:buNone/>
            </a:pPr>
            <a:r>
              <a:rPr lang="es-419" sz="3520"/>
              <a:t>somos un grupo de programadoras  que ayudamos a PYMES locales a proyectarse en la red y en el e-commerce, diseñamos y mantenemos tu negocio online.</a:t>
            </a:r>
            <a:endParaRPr sz="35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2439000" y="300250"/>
            <a:ext cx="426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Source Code Pro"/>
                <a:ea typeface="Source Code Pro"/>
                <a:cs typeface="Source Code Pro"/>
                <a:sym typeface="Source Code Pro"/>
              </a:rPr>
              <a:t>Nuestro producto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/>
        </p:nvSpPr>
        <p:spPr>
          <a:xfrm>
            <a:off x="280175" y="132525"/>
            <a:ext cx="2278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800">
                <a:highlight>
                  <a:srgbClr val="9ED8DB"/>
                </a:highlight>
                <a:latin typeface="Amatic SC"/>
                <a:ea typeface="Amatic SC"/>
                <a:cs typeface="Amatic SC"/>
                <a:sym typeface="Amatic SC"/>
              </a:rPr>
              <a:t>Logotipos</a:t>
            </a:r>
            <a:endParaRPr sz="3800">
              <a:highlight>
                <a:srgbClr val="9ED8DB"/>
              </a:highlight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7400" y="376925"/>
            <a:ext cx="1814550" cy="4144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5875" y="274875"/>
            <a:ext cx="1587100" cy="2857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70300" y="1728638"/>
            <a:ext cx="1587100" cy="28578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555600"/>
            <a:ext cx="85467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highlight>
                  <a:srgbClr val="FF6469"/>
                </a:highlight>
              </a:rPr>
              <a:t>paletas de colores</a:t>
            </a:r>
            <a:r>
              <a:rPr lang="es-419">
                <a:highlight>
                  <a:srgbClr val="D64045"/>
                </a:highlight>
              </a:rPr>
              <a:t> </a:t>
            </a:r>
            <a:endParaRPr>
              <a:highlight>
                <a:srgbClr val="D64045"/>
              </a:highlight>
            </a:endParaRPr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389600"/>
            <a:ext cx="83424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7575" y="1647200"/>
            <a:ext cx="3746524" cy="266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389599"/>
            <a:ext cx="4471056" cy="317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996000"/>
            <a:ext cx="27294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highlight>
                  <a:srgbClr val="FF6469"/>
                </a:highlight>
              </a:rPr>
              <a:t>Tareas realizadas ayer</a:t>
            </a:r>
            <a:endParaRPr>
              <a:highlight>
                <a:srgbClr val="FF646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highlight>
                <a:srgbClr val="9ED8DB"/>
              </a:highlight>
            </a:endParaRPr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389600"/>
            <a:ext cx="78423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 sz="1400"/>
              <a:t>IDEA DE NEGOCIO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 sz="1400"/>
              <a:t>ASIGNACIÓN DE ROLES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 sz="1400"/>
              <a:t>CREACIÓN DEL REPOSITORIO GIT HUB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 sz="1400"/>
              <a:t>DISEÑO DE LOGOTIPOS, PALETAS DE COLORES, ESLOGAN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 sz="1400"/>
              <a:t>CREACIÓN DE TABLERO MIRO (KANBAN)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 sz="1400"/>
              <a:t>CREACIÓN DE CANAL DE SLACK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 sz="1400"/>
              <a:t>CREACIÓN CALENDARIO 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ED8DB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9"/>
          <p:cNvPicPr preferRelativeResize="0"/>
          <p:nvPr/>
        </p:nvPicPr>
        <p:blipFill rotWithShape="1">
          <a:blip r:embed="rId3">
            <a:alphaModFix/>
          </a:blip>
          <a:srcRect b="31913" l="25760" r="22852" t="12911"/>
          <a:stretch/>
        </p:blipFill>
        <p:spPr>
          <a:xfrm>
            <a:off x="382225" y="275550"/>
            <a:ext cx="4439352" cy="2681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 rotWithShape="1">
          <a:blip r:embed="rId4">
            <a:alphaModFix/>
          </a:blip>
          <a:srcRect b="6552" l="17992" r="17586" t="8239"/>
          <a:stretch/>
        </p:blipFill>
        <p:spPr>
          <a:xfrm>
            <a:off x="4821575" y="1714450"/>
            <a:ext cx="4146926" cy="3085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