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0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23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340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74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62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63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733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17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59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77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55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87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87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7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7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9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6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B48317-99C1-4883-ACF5-940837CD270B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684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70C3BB1-7FF6-4D43-ADD8-1032EF8EB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E82BB675-34DE-495C-828F-00421F78DC98}"/>
              </a:ext>
            </a:extLst>
          </p:cNvPr>
          <p:cNvSpPr txBox="1"/>
          <p:nvPr/>
        </p:nvSpPr>
        <p:spPr>
          <a:xfrm>
            <a:off x="5904178" y="2152617"/>
            <a:ext cx="5411786" cy="30289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000" kern="1200" cap="all" dirty="0" err="1">
                <a:ln w="3175" cmpd="sng">
                  <a:noFill/>
                </a:ln>
                <a:effectLst/>
                <a:latin typeface="Agency FB" panose="020B0503020202020204" pitchFamily="34" charset="0"/>
                <a:ea typeface="+mj-ea"/>
                <a:cs typeface="+mj-cs"/>
              </a:rPr>
              <a:t>Swaglords</a:t>
            </a:r>
            <a:r>
              <a:rPr lang="en-US" sz="8000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+mj-ea"/>
                <a:cs typeface="+mj-cs"/>
              </a:rPr>
              <a:t>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000" kern="1200" cap="all" dirty="0">
                <a:ln w="3175" cmpd="sng">
                  <a:noFill/>
                </a:ln>
                <a:solidFill>
                  <a:schemeClr val="accent3"/>
                </a:solidFill>
                <a:effectLst/>
                <a:latin typeface="Agency FB" panose="020B0503020202020204" pitchFamily="34" charset="0"/>
                <a:ea typeface="+mj-ea"/>
                <a:cs typeface="+mj-cs"/>
              </a:rPr>
              <a:t>of</a:t>
            </a:r>
            <a:r>
              <a:rPr lang="en-US" sz="8000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+mj-ea"/>
                <a:cs typeface="+mj-cs"/>
              </a:rPr>
              <a:t>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000" kern="1200" cap="all" dirty="0">
                <a:ln w="3175" cmpd="sng">
                  <a:noFill/>
                </a:ln>
                <a:solidFill>
                  <a:srgbClr val="00B0F0"/>
                </a:solidFill>
                <a:effectLst/>
                <a:latin typeface="Agency FB" panose="020B0503020202020204" pitchFamily="34" charset="0"/>
                <a:ea typeface="+mj-ea"/>
                <a:cs typeface="+mj-cs"/>
              </a:rPr>
              <a:t>Space</a:t>
            </a:r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5F87AF8A-8EA8-4CEA-96AD-F5948F654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139" y="685800"/>
            <a:ext cx="2492252" cy="1859119"/>
          </a:xfrm>
          <a:custGeom>
            <a:avLst/>
            <a:gdLst>
              <a:gd name="connsiteX0" fmla="*/ 474471 w 2492252"/>
              <a:gd name="connsiteY0" fmla="*/ 0 h 1859119"/>
              <a:gd name="connsiteX1" fmla="*/ 2492252 w 2492252"/>
              <a:gd name="connsiteY1" fmla="*/ 0 h 1859119"/>
              <a:gd name="connsiteX2" fmla="*/ 2492252 w 2492252"/>
              <a:gd name="connsiteY2" fmla="*/ 1859119 h 1859119"/>
              <a:gd name="connsiteX3" fmla="*/ 0 w 2492252"/>
              <a:gd name="connsiteY3" fmla="*/ 1859119 h 1859119"/>
              <a:gd name="connsiteX4" fmla="*/ 0 w 2492252"/>
              <a:gd name="connsiteY4" fmla="*/ 474471 h 185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2252" h="1859119">
                <a:moveTo>
                  <a:pt x="474471" y="0"/>
                </a:moveTo>
                <a:lnTo>
                  <a:pt x="2492252" y="0"/>
                </a:lnTo>
                <a:lnTo>
                  <a:pt x="2492252" y="1859119"/>
                </a:lnTo>
                <a:lnTo>
                  <a:pt x="0" y="1859119"/>
                </a:lnTo>
                <a:lnTo>
                  <a:pt x="0" y="4744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Bild 11" descr="Planet">
            <a:extLst>
              <a:ext uri="{FF2B5EF4-FFF2-40B4-BE49-F238E27FC236}">
                <a16:creationId xmlns:a16="http://schemas.microsoft.com/office/drawing/2014/main" id="{433F6D6C-C0F1-40AD-AC3F-F705103B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1542" y="852616"/>
            <a:ext cx="1549429" cy="1549429"/>
          </a:xfrm>
          <a:custGeom>
            <a:avLst/>
            <a:gdLst>
              <a:gd name="connsiteX0" fmla="*/ 369673 w 2164859"/>
              <a:gd name="connsiteY0" fmla="*/ 0 h 1549429"/>
              <a:gd name="connsiteX1" fmla="*/ 2164859 w 2164859"/>
              <a:gd name="connsiteY1" fmla="*/ 0 h 1549429"/>
              <a:gd name="connsiteX2" fmla="*/ 2164859 w 2164859"/>
              <a:gd name="connsiteY2" fmla="*/ 1549429 h 1549429"/>
              <a:gd name="connsiteX3" fmla="*/ 0 w 2164859"/>
              <a:gd name="connsiteY3" fmla="*/ 1549429 h 1549429"/>
              <a:gd name="connsiteX4" fmla="*/ 0 w 2164859"/>
              <a:gd name="connsiteY4" fmla="*/ 380587 h 1549429"/>
              <a:gd name="connsiteX5" fmla="*/ 369673 w 2164859"/>
              <a:gd name="connsiteY5" fmla="*/ 2046 h 154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4859" h="1549429">
                <a:moveTo>
                  <a:pt x="369673" y="0"/>
                </a:moveTo>
                <a:lnTo>
                  <a:pt x="2164859" y="0"/>
                </a:lnTo>
                <a:lnTo>
                  <a:pt x="2164859" y="1549429"/>
                </a:lnTo>
                <a:lnTo>
                  <a:pt x="0" y="1549429"/>
                </a:lnTo>
                <a:lnTo>
                  <a:pt x="0" y="380587"/>
                </a:lnTo>
                <a:lnTo>
                  <a:pt x="369673" y="2046"/>
                </a:ln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23BC648-7423-45AA-86AD-CCB847886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964" y="2722720"/>
            <a:ext cx="2495426" cy="30194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Bild 7" descr="Komet">
            <a:extLst>
              <a:ext uri="{FF2B5EF4-FFF2-40B4-BE49-F238E27FC236}">
                <a16:creationId xmlns:a16="http://schemas.microsoft.com/office/drawing/2014/main" id="{8FE951FC-67B5-49F3-91BA-89D1A855F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113" y="3148877"/>
            <a:ext cx="2167128" cy="21671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F19E2D1-9FB8-4064-A391-659CB3ACD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4529" y="685800"/>
            <a:ext cx="2151487" cy="322293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 5" descr="Raket">
            <a:extLst>
              <a:ext uri="{FF2B5EF4-FFF2-40B4-BE49-F238E27FC236}">
                <a16:creationId xmlns:a16="http://schemas.microsoft.com/office/drawing/2014/main" id="{4C9B3221-5E30-4AF7-974F-214D0AEA80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0444" y="1387439"/>
            <a:ext cx="1819656" cy="1819656"/>
          </a:xfrm>
          <a:prstGeom prst="rect">
            <a:avLst/>
          </a:prstGeom>
        </p:spPr>
      </p:pic>
      <p:sp>
        <p:nvSpPr>
          <p:cNvPr id="25" name="Snip Single Corner Rectangle 30">
            <a:extLst>
              <a:ext uri="{FF2B5EF4-FFF2-40B4-BE49-F238E27FC236}">
                <a16:creationId xmlns:a16="http://schemas.microsoft.com/office/drawing/2014/main" id="{B44933CE-0343-4403-BDB2-BE660CCF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454529" y="4067175"/>
            <a:ext cx="2151487" cy="1674988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69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Bild 9" descr="Astronaut">
            <a:extLst>
              <a:ext uri="{FF2B5EF4-FFF2-40B4-BE49-F238E27FC236}">
                <a16:creationId xmlns:a16="http://schemas.microsoft.com/office/drawing/2014/main" id="{BCDAABBC-8BDA-4677-9D99-4F3E50F470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58188" y="4232585"/>
            <a:ext cx="1344168" cy="1344168"/>
          </a:xfrm>
          <a:custGeom>
            <a:avLst/>
            <a:gdLst>
              <a:gd name="connsiteX0" fmla="*/ 0 w 1819656"/>
              <a:gd name="connsiteY0" fmla="*/ 0 h 1344168"/>
              <a:gd name="connsiteX1" fmla="*/ 1819656 w 1819656"/>
              <a:gd name="connsiteY1" fmla="*/ 0 h 1344168"/>
              <a:gd name="connsiteX2" fmla="*/ 1819656 w 1819656"/>
              <a:gd name="connsiteY2" fmla="*/ 1147108 h 1344168"/>
              <a:gd name="connsiteX3" fmla="*/ 1622596 w 1819656"/>
              <a:gd name="connsiteY3" fmla="*/ 1344168 h 1344168"/>
              <a:gd name="connsiteX4" fmla="*/ 0 w 1819656"/>
              <a:gd name="connsiteY4" fmla="*/ 1344168 h 134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656" h="1344168">
                <a:moveTo>
                  <a:pt x="0" y="0"/>
                </a:moveTo>
                <a:lnTo>
                  <a:pt x="1819656" y="0"/>
                </a:lnTo>
                <a:lnTo>
                  <a:pt x="1819656" y="1147108"/>
                </a:lnTo>
                <a:lnTo>
                  <a:pt x="1622596" y="1344168"/>
                </a:lnTo>
                <a:lnTo>
                  <a:pt x="0" y="1344168"/>
                </a:ln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B1B67D7-FA5D-4045-BDA9-C5077E894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BEEF48C-63CA-4BCD-9861-48833C8E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BBAF58-D34A-48A7-AE55-1B65FAAD8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EB58C5-755F-4F23-8680-60B0A117C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F47DFD-44F4-4AE2-90C3-8C77516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67110BA-FB23-4B71-BE10-48501C97A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519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8DE2CE-9293-4FE4-8F06-2CDBDB4E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6D0359-724E-4616-AFA9-8FC656D5B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392105" cy="5333337"/>
          </a:xfrm>
          <a:solidFill>
            <a:srgbClr val="C0C0C0">
              <a:alpha val="30196"/>
            </a:srgbClr>
          </a:solidFill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Game class</a:t>
            </a:r>
          </a:p>
          <a:p>
            <a:r>
              <a:rPr lang="en-GB" sz="2800" dirty="0">
                <a:solidFill>
                  <a:schemeClr val="tx1"/>
                </a:solidFill>
              </a:rPr>
              <a:t>Polygon shapes</a:t>
            </a:r>
          </a:p>
          <a:p>
            <a:r>
              <a:rPr lang="en-GB" sz="2800" dirty="0">
                <a:solidFill>
                  <a:schemeClr val="tx1"/>
                </a:solidFill>
              </a:rPr>
              <a:t>Textures</a:t>
            </a:r>
          </a:p>
          <a:p>
            <a:r>
              <a:rPr lang="en-GB" sz="2800" dirty="0">
                <a:solidFill>
                  <a:schemeClr val="tx1"/>
                </a:solidFill>
              </a:rPr>
              <a:t>Fonts</a:t>
            </a:r>
          </a:p>
          <a:p>
            <a:r>
              <a:rPr lang="en-GB" sz="2800" dirty="0">
                <a:solidFill>
                  <a:schemeClr val="tx1"/>
                </a:solidFill>
              </a:rPr>
              <a:t>Points</a:t>
            </a:r>
          </a:p>
          <a:p>
            <a:r>
              <a:rPr lang="en-GB" sz="2800" dirty="0">
                <a:solidFill>
                  <a:schemeClr val="tx1"/>
                </a:solidFill>
              </a:rPr>
              <a:t>Timer</a:t>
            </a:r>
          </a:p>
          <a:p>
            <a:r>
              <a:rPr lang="en-GB" sz="2800" dirty="0" err="1">
                <a:solidFill>
                  <a:schemeClr val="tx1"/>
                </a:solidFill>
              </a:rPr>
              <a:t>Healthbar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Restart button</a:t>
            </a:r>
          </a:p>
          <a:p>
            <a:r>
              <a:rPr lang="en-GB" sz="2800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7694E4-31A5-413A-89C6-2A88CF9AF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400" y="321732"/>
            <a:ext cx="3634789" cy="250020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d 8" descr="Dödskalle">
            <a:extLst>
              <a:ext uri="{FF2B5EF4-FFF2-40B4-BE49-F238E27FC236}">
                <a16:creationId xmlns:a16="http://schemas.microsoft.com/office/drawing/2014/main" id="{22274453-603F-4A35-8381-B0C504B29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8088" y="485986"/>
            <a:ext cx="2169413" cy="216941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FA53481-E989-468D-AE17-5004CA9FE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0030" y="321732"/>
            <a:ext cx="2401187" cy="250020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 4" descr="Tidtagarur">
            <a:extLst>
              <a:ext uri="{FF2B5EF4-FFF2-40B4-BE49-F238E27FC236}">
                <a16:creationId xmlns:a16="http://schemas.microsoft.com/office/drawing/2014/main" id="{AB825406-2C37-4C4B-A3BB-A036C0797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3635" y="524847"/>
            <a:ext cx="2093976" cy="209397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15D7DC5-3178-46B7-A3AE-60DE19AB7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400" y="2986193"/>
            <a:ext cx="2401187" cy="250020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 6" descr="Prispokal">
            <a:extLst>
              <a:ext uri="{FF2B5EF4-FFF2-40B4-BE49-F238E27FC236}">
                <a16:creationId xmlns:a16="http://schemas.microsoft.com/office/drawing/2014/main" id="{7582A5FC-C576-40F4-8AE9-06A763EEE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9005" y="3189308"/>
            <a:ext cx="2093976" cy="209397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EA42879-A459-45D7-A18D-0575AA66D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8167" y="2999740"/>
            <a:ext cx="3634789" cy="250020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Bild 10" descr="Eld">
            <a:extLst>
              <a:ext uri="{FF2B5EF4-FFF2-40B4-BE49-F238E27FC236}">
                <a16:creationId xmlns:a16="http://schemas.microsoft.com/office/drawing/2014/main" id="{662C917B-4FFD-442F-B20C-587EA41A37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0855" y="3163994"/>
            <a:ext cx="2169413" cy="21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5611"/>
      </p:ext>
    </p:extLst>
  </p:cSld>
  <p:clrMapOvr>
    <a:masterClrMapping/>
  </p:clrMapOvr>
</p:sld>
</file>

<file path=ppt/theme/theme1.xml><?xml version="1.0" encoding="utf-8"?>
<a:theme xmlns:a="http://schemas.openxmlformats.org/drawingml/2006/main" name="Sektor">
  <a:themeElements>
    <a:clrScheme name="Gråskal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ek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k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Bredbild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Agency FB</vt:lpstr>
      <vt:lpstr>Century Gothic</vt:lpstr>
      <vt:lpstr>Wingdings 3</vt:lpstr>
      <vt:lpstr>Sektor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Suraj Sharma</dc:creator>
  <cp:lastModifiedBy>Suraj Sharma</cp:lastModifiedBy>
  <cp:revision>2</cp:revision>
  <dcterms:created xsi:type="dcterms:W3CDTF">2019-11-26T18:39:03Z</dcterms:created>
  <dcterms:modified xsi:type="dcterms:W3CDTF">2019-11-26T18:44:29Z</dcterms:modified>
</cp:coreProperties>
</file>